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86" r:id="rId2"/>
    <p:sldId id="384" r:id="rId3"/>
    <p:sldId id="385" r:id="rId4"/>
    <p:sldId id="296" r:id="rId5"/>
    <p:sldId id="373" r:id="rId6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B4A"/>
    <a:srgbClr val="FD8F8F"/>
    <a:srgbClr val="05B050"/>
    <a:srgbClr val="C5E0B4"/>
    <a:srgbClr val="FFC553"/>
    <a:srgbClr val="D7E9CB"/>
    <a:srgbClr val="2B7E14"/>
    <a:srgbClr val="D1D8DD"/>
    <a:srgbClr val="FE4D46"/>
    <a:srgbClr val="CFD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/>
    <p:restoredTop sz="95788"/>
  </p:normalViewPr>
  <p:slideViewPr>
    <p:cSldViewPr snapToGrid="0">
      <p:cViewPr varScale="1">
        <p:scale>
          <a:sx n="149" d="100"/>
          <a:sy n="149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8" d="100"/>
        <a:sy n="1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CAAAE-4EEA-B346-8774-4940AF20D4B3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13D85-FAE8-7647-8904-1EDA3A6A745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6455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D9120-F371-B2ED-A9C4-E72F3A5B3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1C75C9-0EAB-5B14-0416-92723310CE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8F64DF-9F30-CA05-4ECE-149B4F60FE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9F779-1B3F-25DA-F11C-93B8A266C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4686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2A14B-604D-CE62-79CC-46B6F1B4F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18E965-5E16-F5D7-ACBA-D8BA82941C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8A83BD-617C-75F4-2311-4F71EA008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DB8BF-92CA-B056-8CC2-72A7730F2F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93498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F9F90-6448-0C6A-A60C-A8D97199D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0F86B1-C0BA-ED5D-5765-B4CE7E9CC2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A77C19-588A-1634-FECA-F3866BA2F0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25628-CE68-CF5A-3821-B9C5352F4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077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47995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446E1-A15C-A6B3-0848-D539C40B1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6D8D2-6176-2106-64CE-F8D8C615F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9E71D-7843-26EA-1B60-7CB17E16B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F960F-725E-27B0-5A74-7378397D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6894A-2156-BAD3-5834-4E73899A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1694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5A4C2-4A6F-9E3C-387F-F617BCAB6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201631-2C08-03B0-DCC7-77E6D722E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A69D5-5218-D602-4400-26A33D88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839E7-D5BA-F364-0A94-40253AB83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AEBA5-8031-12A1-0CB3-A871333D1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484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1185FD-08B5-8BB8-56C8-9D614B1EC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A2117-A533-D201-63CA-24824C66B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88655-E37E-9A37-D49A-2C2178801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62D82-5BDE-D3F6-A115-17D27F1D1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B7ED8-7ED7-2F6C-007B-14F2DEAA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5688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DD3F8-5846-CC8B-74B6-0BE00E6AD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40B2B-29A9-A044-CADD-054EC091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95B2E-CFFB-DCBA-2E41-9E437CD1F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93AF5-30A4-C408-40F2-DA290BA9D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0CDA8-7794-C946-6CD6-0C872FB9D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1260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CE3FF-AF23-95DD-3312-F0D57AB56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1E4CA-EF40-A0C5-0C52-9C6286B8E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3F0BC-443A-99FF-27B9-21680826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3F266-51FB-3233-6D61-7B9D14FC5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76C8F-037B-1538-1B5E-10C64E73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005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DC51-D665-56CC-9492-4A7CF6997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E6153-6B82-B25D-04EE-4F6D62E19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A15C5-CB6B-3EC1-AD5D-0613B62C4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86FC6-5AC5-3C4A-C446-37914E87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D82BD-9D59-0908-22D2-F5DE6A38A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3FD65-EAC1-A4EA-D247-D4F0B4929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1142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07CC-C8C5-A2B0-FB83-7966C5F60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BA136-3794-1B4C-BB40-08F995C06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30514-7412-BE3D-A4E1-A232BAF34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EB2CFC-DBCC-9ED4-11C8-C06A24EC05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D096B-EC4E-0189-AA7E-78E447808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74B269-E83A-7E10-2662-EF8CA5AA2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57EE52-63FA-DA16-6EE3-3627F305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598D55-FECD-A306-677B-86738D0C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4889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13F6A-B4E5-F492-DA36-4E466826E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461670-7753-43D9-6569-66DA9E575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64120-2E82-623C-6881-B6430287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A66FD-421B-C642-E0C0-264A85C5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8209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7FDF26-C939-1CFD-B63E-BB2AC0CA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25FB9B-010D-D783-E72B-7085F2AE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4D9AD-1010-A073-B42B-42D2A51B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6308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103FB-23AB-6643-6A56-4492F0067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07E28-9749-080E-3DD1-BBD7A6107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3C3BF-B5E6-E05F-9D9A-E99B70C8B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88173-81A3-C9FD-5E36-8CD1DD73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64AA00-5333-753D-3CD2-FE1E119F8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BBB64B-AEE1-73CD-93B8-F8F4CF16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5469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69264-9AC3-BF4E-4698-0AB70676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118F1F-889C-6E5A-8B74-9D6F8D3AB1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DF2CD-B475-01EF-D1B4-6DB85D18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B6C22-3761-7387-F524-DCB2ED8A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6BEE9-A426-F4A2-74B0-5444568D1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F8076-1F66-1C02-2771-58FF7E888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9117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0556A7-7B68-B5AA-BCD6-3F9C354B0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D5647-2980-6779-CF17-A2B690531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A8F8F-F876-83B4-05A9-20052B1B0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99BB-6E7A-FE42-AF7E-E1B8F781885B}" type="datetimeFigureOut">
              <a:rPr lang="en-SE" smtClean="0"/>
              <a:t>2025-12-11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745BA-D8C8-3878-2A9B-969EB9CD8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E1573-93E6-49D8-84C4-5FB3AC8FB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8525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C5F7C-C9B3-6D0D-FF4A-04FA867D5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329722-D671-B38F-1507-0EEB6DD111D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2583885" y="225630"/>
            <a:ext cx="10390909" cy="6246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35FD7A-BA2D-365E-E2E8-1EF8E5F1F1DA}"/>
              </a:ext>
            </a:extLst>
          </p:cNvPr>
          <p:cNvSpPr txBox="1"/>
          <p:nvPr/>
        </p:nvSpPr>
        <p:spPr>
          <a:xfrm>
            <a:off x="23150" y="6465765"/>
            <a:ext cx="674990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UN’s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FAO,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Prevalence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undernourishment</a:t>
            </a:r>
            <a:endParaRPr lang="en-SE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1218CC-7D1B-BE49-5381-592090285A89}"/>
              </a:ext>
            </a:extLst>
          </p:cNvPr>
          <p:cNvSpPr txBox="1"/>
          <p:nvPr/>
        </p:nvSpPr>
        <p:spPr>
          <a:xfrm>
            <a:off x="8829302" y="6465765"/>
            <a:ext cx="333954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gapminder.org/39</a:t>
            </a:r>
          </a:p>
        </p:txBody>
      </p:sp>
      <p:grpSp>
        <p:nvGrpSpPr>
          <p:cNvPr id="69" name="Image 0" descr="preencoded.png">
            <a:extLst>
              <a:ext uri="{FF2B5EF4-FFF2-40B4-BE49-F238E27FC236}">
                <a16:creationId xmlns:a16="http://schemas.microsoft.com/office/drawing/2014/main" id="{EB0B323D-A14D-C4DE-49D4-F5BA1C702B05}"/>
              </a:ext>
            </a:extLst>
          </p:cNvPr>
          <p:cNvGrpSpPr/>
          <p:nvPr/>
        </p:nvGrpSpPr>
        <p:grpSpPr>
          <a:xfrm>
            <a:off x="1715677" y="6059768"/>
            <a:ext cx="8443027" cy="68001"/>
            <a:chOff x="2092371" y="5856568"/>
            <a:chExt cx="8031986" cy="68001"/>
          </a:xfrm>
          <a:noFill/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B394F204-FDD3-F701-B111-1C60D85C9541}"/>
                </a:ext>
              </a:extLst>
            </p:cNvPr>
            <p:cNvSpPr/>
            <p:nvPr/>
          </p:nvSpPr>
          <p:spPr>
            <a:xfrm>
              <a:off x="2092371" y="5856568"/>
              <a:ext cx="8813" cy="68001"/>
            </a:xfrm>
            <a:custGeom>
              <a:avLst/>
              <a:gdLst>
                <a:gd name="connsiteX0" fmla="*/ 41 w 8813"/>
                <a:gd name="connsiteY0" fmla="*/ 530 h 68001"/>
                <a:gd name="connsiteX1" fmla="*/ 41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1" y="530"/>
                  </a:moveTo>
                  <a:lnTo>
                    <a:pt x="41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CB5996A9-AA6A-A5BD-68CC-6B0B6A466691}"/>
                </a:ext>
              </a:extLst>
            </p:cNvPr>
            <p:cNvSpPr/>
            <p:nvPr/>
          </p:nvSpPr>
          <p:spPr>
            <a:xfrm>
              <a:off x="6117760" y="5856568"/>
              <a:ext cx="8813" cy="68001"/>
            </a:xfrm>
            <a:custGeom>
              <a:avLst/>
              <a:gdLst>
                <a:gd name="connsiteX0" fmla="*/ 497 w 8813"/>
                <a:gd name="connsiteY0" fmla="*/ 530 h 68001"/>
                <a:gd name="connsiteX1" fmla="*/ 497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97" y="530"/>
                  </a:moveTo>
                  <a:lnTo>
                    <a:pt x="497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79EFDDF3-C44D-688A-8605-5163446AC541}"/>
                </a:ext>
              </a:extLst>
            </p:cNvPr>
            <p:cNvSpPr/>
            <p:nvPr/>
          </p:nvSpPr>
          <p:spPr>
            <a:xfrm>
              <a:off x="10115544" y="5856568"/>
              <a:ext cx="8813" cy="68001"/>
            </a:xfrm>
            <a:custGeom>
              <a:avLst/>
              <a:gdLst>
                <a:gd name="connsiteX0" fmla="*/ 954 w 8813"/>
                <a:gd name="connsiteY0" fmla="*/ 530 h 68001"/>
                <a:gd name="connsiteX1" fmla="*/ 954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954" y="530"/>
                  </a:moveTo>
                  <a:lnTo>
                    <a:pt x="954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D48F47E7-8443-8B62-FCDE-E2B376726596}"/>
              </a:ext>
            </a:extLst>
          </p:cNvPr>
          <p:cNvSpPr txBox="1"/>
          <p:nvPr/>
        </p:nvSpPr>
        <p:spPr>
          <a:xfrm>
            <a:off x="1584187" y="6065502"/>
            <a:ext cx="864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1970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A1F7819-BE04-93C7-2670-CA605BFC215B}"/>
              </a:ext>
            </a:extLst>
          </p:cNvPr>
          <p:cNvSpPr txBox="1"/>
          <p:nvPr/>
        </p:nvSpPr>
        <p:spPr>
          <a:xfrm>
            <a:off x="5514706" y="6065502"/>
            <a:ext cx="878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1995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55AAD766-37C2-22D8-F6E5-EB672B3A168D}"/>
              </a:ext>
            </a:extLst>
          </p:cNvPr>
          <p:cNvSpPr/>
          <p:nvPr/>
        </p:nvSpPr>
        <p:spPr>
          <a:xfrm>
            <a:off x="1695230" y="1393225"/>
            <a:ext cx="9132427" cy="4673020"/>
          </a:xfrm>
          <a:custGeom>
            <a:avLst/>
            <a:gdLst>
              <a:gd name="connsiteX0" fmla="*/ 0 w 8373041"/>
              <a:gd name="connsiteY0" fmla="*/ 0 h 3966749"/>
              <a:gd name="connsiteX1" fmla="*/ 1609977 w 8373041"/>
              <a:gd name="connsiteY1" fmla="*/ 826410 h 3966749"/>
              <a:gd name="connsiteX2" fmla="*/ 3381307 w 8373041"/>
              <a:gd name="connsiteY2" fmla="*/ 1322253 h 3966749"/>
              <a:gd name="connsiteX3" fmla="*/ 3542220 w 8373041"/>
              <a:gd name="connsiteY3" fmla="*/ 1322253 h 3966749"/>
              <a:gd name="connsiteX4" fmla="*/ 3703572 w 8373041"/>
              <a:gd name="connsiteY4" fmla="*/ 1322253 h 3966749"/>
              <a:gd name="connsiteX5" fmla="*/ 3864485 w 8373041"/>
              <a:gd name="connsiteY5" fmla="*/ 1487531 h 3966749"/>
              <a:gd name="connsiteX6" fmla="*/ 4025388 w 8373041"/>
              <a:gd name="connsiteY6" fmla="*/ 1487531 h 3966749"/>
              <a:gd name="connsiteX7" fmla="*/ 4186300 w 8373041"/>
              <a:gd name="connsiteY7" fmla="*/ 1652808 h 3966749"/>
              <a:gd name="connsiteX8" fmla="*/ 4347653 w 8373041"/>
              <a:gd name="connsiteY8" fmla="*/ 1652808 h 3966749"/>
              <a:gd name="connsiteX9" fmla="*/ 4508557 w 8373041"/>
              <a:gd name="connsiteY9" fmla="*/ 1818097 h 3966749"/>
              <a:gd name="connsiteX10" fmla="*/ 4669469 w 8373041"/>
              <a:gd name="connsiteY10" fmla="*/ 1818097 h 3966749"/>
              <a:gd name="connsiteX11" fmla="*/ 4830381 w 8373041"/>
              <a:gd name="connsiteY11" fmla="*/ 1867681 h 3966749"/>
              <a:gd name="connsiteX12" fmla="*/ 4991734 w 8373041"/>
              <a:gd name="connsiteY12" fmla="*/ 1834622 h 3966749"/>
              <a:gd name="connsiteX13" fmla="*/ 5152638 w 8373041"/>
              <a:gd name="connsiteY13" fmla="*/ 1801562 h 3966749"/>
              <a:gd name="connsiteX14" fmla="*/ 5313550 w 8373041"/>
              <a:gd name="connsiteY14" fmla="*/ 1851146 h 3966749"/>
              <a:gd name="connsiteX15" fmla="*/ 5474462 w 8373041"/>
              <a:gd name="connsiteY15" fmla="*/ 1867681 h 3966749"/>
              <a:gd name="connsiteX16" fmla="*/ 5635815 w 8373041"/>
              <a:gd name="connsiteY16" fmla="*/ 1966850 h 3966749"/>
              <a:gd name="connsiteX17" fmla="*/ 5796719 w 8373041"/>
              <a:gd name="connsiteY17" fmla="*/ 2115603 h 3966749"/>
              <a:gd name="connsiteX18" fmla="*/ 5957630 w 8373041"/>
              <a:gd name="connsiteY18" fmla="*/ 2264356 h 3966749"/>
              <a:gd name="connsiteX19" fmla="*/ 6118543 w 8373041"/>
              <a:gd name="connsiteY19" fmla="*/ 2363525 h 3966749"/>
              <a:gd name="connsiteX20" fmla="*/ 6279896 w 8373041"/>
              <a:gd name="connsiteY20" fmla="*/ 2380050 h 3966749"/>
              <a:gd name="connsiteX21" fmla="*/ 6440799 w 8373041"/>
              <a:gd name="connsiteY21" fmla="*/ 2545327 h 3966749"/>
              <a:gd name="connsiteX22" fmla="*/ 6601711 w 8373041"/>
              <a:gd name="connsiteY22" fmla="*/ 2611447 h 3966749"/>
              <a:gd name="connsiteX23" fmla="*/ 6762624 w 8373041"/>
              <a:gd name="connsiteY23" fmla="*/ 2627971 h 3966749"/>
              <a:gd name="connsiteX24" fmla="*/ 6923968 w 8373041"/>
              <a:gd name="connsiteY24" fmla="*/ 2661031 h 3966749"/>
              <a:gd name="connsiteX25" fmla="*/ 7084880 w 8373041"/>
              <a:gd name="connsiteY25" fmla="*/ 2694080 h 3966749"/>
              <a:gd name="connsiteX26" fmla="*/ 7245792 w 8373041"/>
              <a:gd name="connsiteY26" fmla="*/ 2661031 h 3966749"/>
              <a:gd name="connsiteX27" fmla="*/ 7406704 w 8373041"/>
              <a:gd name="connsiteY27" fmla="*/ 2677556 h 3966749"/>
              <a:gd name="connsiteX28" fmla="*/ 7568049 w 8373041"/>
              <a:gd name="connsiteY28" fmla="*/ 2727140 h 3966749"/>
              <a:gd name="connsiteX29" fmla="*/ 7728960 w 8373041"/>
              <a:gd name="connsiteY29" fmla="*/ 2710616 h 3966749"/>
              <a:gd name="connsiteX30" fmla="*/ 7889873 w 8373041"/>
              <a:gd name="connsiteY30" fmla="*/ 2661031 h 3966749"/>
              <a:gd name="connsiteX31" fmla="*/ 8050785 w 8373041"/>
              <a:gd name="connsiteY31" fmla="*/ 2495743 h 3966749"/>
              <a:gd name="connsiteX32" fmla="*/ 8212129 w 8373041"/>
              <a:gd name="connsiteY32" fmla="*/ 2429634 h 3966749"/>
              <a:gd name="connsiteX33" fmla="*/ 8373041 w 8373041"/>
              <a:gd name="connsiteY33" fmla="*/ 2446158 h 3966749"/>
              <a:gd name="connsiteX34" fmla="*/ 8373041 w 8373041"/>
              <a:gd name="connsiteY34" fmla="*/ 3966749 h 3966749"/>
              <a:gd name="connsiteX35" fmla="*/ 8212129 w 8373041"/>
              <a:gd name="connsiteY35" fmla="*/ 3966749 h 3966749"/>
              <a:gd name="connsiteX36" fmla="*/ 8050785 w 8373041"/>
              <a:gd name="connsiteY36" fmla="*/ 3966749 h 3966749"/>
              <a:gd name="connsiteX37" fmla="*/ 7889873 w 8373041"/>
              <a:gd name="connsiteY37" fmla="*/ 3966749 h 3966749"/>
              <a:gd name="connsiteX38" fmla="*/ 7728960 w 8373041"/>
              <a:gd name="connsiteY38" fmla="*/ 3966749 h 3966749"/>
              <a:gd name="connsiteX39" fmla="*/ 7568049 w 8373041"/>
              <a:gd name="connsiteY39" fmla="*/ 3966749 h 3966749"/>
              <a:gd name="connsiteX40" fmla="*/ 7406704 w 8373041"/>
              <a:gd name="connsiteY40" fmla="*/ 3966749 h 3966749"/>
              <a:gd name="connsiteX41" fmla="*/ 7245792 w 8373041"/>
              <a:gd name="connsiteY41" fmla="*/ 3966749 h 3966749"/>
              <a:gd name="connsiteX42" fmla="*/ 7084880 w 8373041"/>
              <a:gd name="connsiteY42" fmla="*/ 3966749 h 3966749"/>
              <a:gd name="connsiteX43" fmla="*/ 6923968 w 8373041"/>
              <a:gd name="connsiteY43" fmla="*/ 3966749 h 3966749"/>
              <a:gd name="connsiteX44" fmla="*/ 6762624 w 8373041"/>
              <a:gd name="connsiteY44" fmla="*/ 3966749 h 3966749"/>
              <a:gd name="connsiteX45" fmla="*/ 6601711 w 8373041"/>
              <a:gd name="connsiteY45" fmla="*/ 3966749 h 3966749"/>
              <a:gd name="connsiteX46" fmla="*/ 6440799 w 8373041"/>
              <a:gd name="connsiteY46" fmla="*/ 3966749 h 3966749"/>
              <a:gd name="connsiteX47" fmla="*/ 6279896 w 8373041"/>
              <a:gd name="connsiteY47" fmla="*/ 3966749 h 3966749"/>
              <a:gd name="connsiteX48" fmla="*/ 6118543 w 8373041"/>
              <a:gd name="connsiteY48" fmla="*/ 3966749 h 3966749"/>
              <a:gd name="connsiteX49" fmla="*/ 5957630 w 8373041"/>
              <a:gd name="connsiteY49" fmla="*/ 3966749 h 3966749"/>
              <a:gd name="connsiteX50" fmla="*/ 5796719 w 8373041"/>
              <a:gd name="connsiteY50" fmla="*/ 3966749 h 3966749"/>
              <a:gd name="connsiteX51" fmla="*/ 5635815 w 8373041"/>
              <a:gd name="connsiteY51" fmla="*/ 3966749 h 3966749"/>
              <a:gd name="connsiteX52" fmla="*/ 5474462 w 8373041"/>
              <a:gd name="connsiteY52" fmla="*/ 3966749 h 3966749"/>
              <a:gd name="connsiteX53" fmla="*/ 5313550 w 8373041"/>
              <a:gd name="connsiteY53" fmla="*/ 3966749 h 3966749"/>
              <a:gd name="connsiteX54" fmla="*/ 5152638 w 8373041"/>
              <a:gd name="connsiteY54" fmla="*/ 3966749 h 3966749"/>
              <a:gd name="connsiteX55" fmla="*/ 4991734 w 8373041"/>
              <a:gd name="connsiteY55" fmla="*/ 3966749 h 3966749"/>
              <a:gd name="connsiteX56" fmla="*/ 4830381 w 8373041"/>
              <a:gd name="connsiteY56" fmla="*/ 3966749 h 3966749"/>
              <a:gd name="connsiteX57" fmla="*/ 4669469 w 8373041"/>
              <a:gd name="connsiteY57" fmla="*/ 3966749 h 3966749"/>
              <a:gd name="connsiteX58" fmla="*/ 4508557 w 8373041"/>
              <a:gd name="connsiteY58" fmla="*/ 3966749 h 3966749"/>
              <a:gd name="connsiteX59" fmla="*/ 4347653 w 8373041"/>
              <a:gd name="connsiteY59" fmla="*/ 3966749 h 3966749"/>
              <a:gd name="connsiteX60" fmla="*/ 4186300 w 8373041"/>
              <a:gd name="connsiteY60" fmla="*/ 3966749 h 3966749"/>
              <a:gd name="connsiteX61" fmla="*/ 4025388 w 8373041"/>
              <a:gd name="connsiteY61" fmla="*/ 3966749 h 3966749"/>
              <a:gd name="connsiteX62" fmla="*/ 3864485 w 8373041"/>
              <a:gd name="connsiteY62" fmla="*/ 3966749 h 3966749"/>
              <a:gd name="connsiteX63" fmla="*/ 3703572 w 8373041"/>
              <a:gd name="connsiteY63" fmla="*/ 3966749 h 3966749"/>
              <a:gd name="connsiteX64" fmla="*/ 3542220 w 8373041"/>
              <a:gd name="connsiteY64" fmla="*/ 3966749 h 3966749"/>
              <a:gd name="connsiteX65" fmla="*/ 3381307 w 8373041"/>
              <a:gd name="connsiteY65" fmla="*/ 3966749 h 3966749"/>
              <a:gd name="connsiteX66" fmla="*/ 1609977 w 8373041"/>
              <a:gd name="connsiteY66" fmla="*/ 3966749 h 3966749"/>
              <a:gd name="connsiteX67" fmla="*/ 0 w 8373041"/>
              <a:gd name="connsiteY67" fmla="*/ 3966749 h 3966749"/>
              <a:gd name="csX0" fmla="*/ 0 w 8373041"/>
              <a:gd name="csY0" fmla="*/ 0 h 3966749"/>
              <a:gd name="csX1" fmla="*/ 1609977 w 8373041"/>
              <a:gd name="csY1" fmla="*/ 826410 h 3966749"/>
              <a:gd name="csX2" fmla="*/ 3381307 w 8373041"/>
              <a:gd name="csY2" fmla="*/ 1322253 h 3966749"/>
              <a:gd name="csX3" fmla="*/ 3542220 w 8373041"/>
              <a:gd name="csY3" fmla="*/ 1322253 h 3966749"/>
              <a:gd name="csX4" fmla="*/ 3703572 w 8373041"/>
              <a:gd name="csY4" fmla="*/ 1322253 h 3966749"/>
              <a:gd name="csX5" fmla="*/ 3864485 w 8373041"/>
              <a:gd name="csY5" fmla="*/ 1487531 h 3966749"/>
              <a:gd name="csX6" fmla="*/ 4025388 w 8373041"/>
              <a:gd name="csY6" fmla="*/ 1487531 h 3966749"/>
              <a:gd name="csX7" fmla="*/ 4186300 w 8373041"/>
              <a:gd name="csY7" fmla="*/ 1652808 h 3966749"/>
              <a:gd name="csX8" fmla="*/ 4347653 w 8373041"/>
              <a:gd name="csY8" fmla="*/ 1652808 h 3966749"/>
              <a:gd name="csX9" fmla="*/ 4508557 w 8373041"/>
              <a:gd name="csY9" fmla="*/ 1818097 h 3966749"/>
              <a:gd name="csX10" fmla="*/ 4669469 w 8373041"/>
              <a:gd name="csY10" fmla="*/ 1818097 h 3966749"/>
              <a:gd name="csX11" fmla="*/ 4830381 w 8373041"/>
              <a:gd name="csY11" fmla="*/ 1867681 h 3966749"/>
              <a:gd name="csX12" fmla="*/ 4991734 w 8373041"/>
              <a:gd name="csY12" fmla="*/ 1834622 h 3966749"/>
              <a:gd name="csX13" fmla="*/ 5152638 w 8373041"/>
              <a:gd name="csY13" fmla="*/ 1801562 h 3966749"/>
              <a:gd name="csX14" fmla="*/ 5313550 w 8373041"/>
              <a:gd name="csY14" fmla="*/ 1851146 h 3966749"/>
              <a:gd name="csX15" fmla="*/ 5474462 w 8373041"/>
              <a:gd name="csY15" fmla="*/ 1867681 h 3966749"/>
              <a:gd name="csX16" fmla="*/ 5635815 w 8373041"/>
              <a:gd name="csY16" fmla="*/ 1966850 h 3966749"/>
              <a:gd name="csX17" fmla="*/ 5796719 w 8373041"/>
              <a:gd name="csY17" fmla="*/ 2115603 h 3966749"/>
              <a:gd name="csX18" fmla="*/ 5957630 w 8373041"/>
              <a:gd name="csY18" fmla="*/ 2264356 h 3966749"/>
              <a:gd name="csX19" fmla="*/ 6118543 w 8373041"/>
              <a:gd name="csY19" fmla="*/ 2363525 h 3966749"/>
              <a:gd name="csX20" fmla="*/ 6279896 w 8373041"/>
              <a:gd name="csY20" fmla="*/ 2380050 h 3966749"/>
              <a:gd name="csX21" fmla="*/ 6440799 w 8373041"/>
              <a:gd name="csY21" fmla="*/ 2545327 h 3966749"/>
              <a:gd name="csX22" fmla="*/ 6601711 w 8373041"/>
              <a:gd name="csY22" fmla="*/ 2611447 h 3966749"/>
              <a:gd name="csX23" fmla="*/ 6762624 w 8373041"/>
              <a:gd name="csY23" fmla="*/ 2627971 h 3966749"/>
              <a:gd name="csX24" fmla="*/ 6923968 w 8373041"/>
              <a:gd name="csY24" fmla="*/ 2661031 h 3966749"/>
              <a:gd name="csX25" fmla="*/ 7084880 w 8373041"/>
              <a:gd name="csY25" fmla="*/ 2694080 h 3966749"/>
              <a:gd name="csX26" fmla="*/ 7245792 w 8373041"/>
              <a:gd name="csY26" fmla="*/ 2661031 h 3966749"/>
              <a:gd name="csX27" fmla="*/ 7406704 w 8373041"/>
              <a:gd name="csY27" fmla="*/ 2677556 h 3966749"/>
              <a:gd name="csX28" fmla="*/ 7568049 w 8373041"/>
              <a:gd name="csY28" fmla="*/ 2727140 h 3966749"/>
              <a:gd name="csX29" fmla="*/ 7728960 w 8373041"/>
              <a:gd name="csY29" fmla="*/ 2710616 h 3966749"/>
              <a:gd name="csX30" fmla="*/ 7889873 w 8373041"/>
              <a:gd name="csY30" fmla="*/ 2661031 h 3966749"/>
              <a:gd name="csX31" fmla="*/ 8050785 w 8373041"/>
              <a:gd name="csY31" fmla="*/ 2495743 h 3966749"/>
              <a:gd name="csX32" fmla="*/ 8212129 w 8373041"/>
              <a:gd name="csY32" fmla="*/ 2429634 h 3966749"/>
              <a:gd name="csX33" fmla="*/ 8373041 w 8373041"/>
              <a:gd name="csY33" fmla="*/ 2446158 h 3966749"/>
              <a:gd name="csX34" fmla="*/ 8365958 w 8373041"/>
              <a:gd name="csY34" fmla="*/ 2426987 h 3966749"/>
              <a:gd name="csX35" fmla="*/ 8373041 w 8373041"/>
              <a:gd name="csY35" fmla="*/ 3966749 h 3966749"/>
              <a:gd name="csX36" fmla="*/ 8212129 w 8373041"/>
              <a:gd name="csY36" fmla="*/ 3966749 h 3966749"/>
              <a:gd name="csX37" fmla="*/ 8050785 w 8373041"/>
              <a:gd name="csY37" fmla="*/ 3966749 h 3966749"/>
              <a:gd name="csX38" fmla="*/ 7889873 w 8373041"/>
              <a:gd name="csY38" fmla="*/ 3966749 h 3966749"/>
              <a:gd name="csX39" fmla="*/ 7728960 w 8373041"/>
              <a:gd name="csY39" fmla="*/ 3966749 h 3966749"/>
              <a:gd name="csX40" fmla="*/ 7568049 w 8373041"/>
              <a:gd name="csY40" fmla="*/ 3966749 h 3966749"/>
              <a:gd name="csX41" fmla="*/ 7406704 w 8373041"/>
              <a:gd name="csY41" fmla="*/ 3966749 h 3966749"/>
              <a:gd name="csX42" fmla="*/ 7245792 w 8373041"/>
              <a:gd name="csY42" fmla="*/ 3966749 h 3966749"/>
              <a:gd name="csX43" fmla="*/ 7084880 w 8373041"/>
              <a:gd name="csY43" fmla="*/ 3966749 h 3966749"/>
              <a:gd name="csX44" fmla="*/ 6923968 w 8373041"/>
              <a:gd name="csY44" fmla="*/ 3966749 h 3966749"/>
              <a:gd name="csX45" fmla="*/ 6762624 w 8373041"/>
              <a:gd name="csY45" fmla="*/ 3966749 h 3966749"/>
              <a:gd name="csX46" fmla="*/ 6601711 w 8373041"/>
              <a:gd name="csY46" fmla="*/ 3966749 h 3966749"/>
              <a:gd name="csX47" fmla="*/ 6440799 w 8373041"/>
              <a:gd name="csY47" fmla="*/ 3966749 h 3966749"/>
              <a:gd name="csX48" fmla="*/ 6279896 w 8373041"/>
              <a:gd name="csY48" fmla="*/ 3966749 h 3966749"/>
              <a:gd name="csX49" fmla="*/ 6118543 w 8373041"/>
              <a:gd name="csY49" fmla="*/ 3966749 h 3966749"/>
              <a:gd name="csX50" fmla="*/ 5957630 w 8373041"/>
              <a:gd name="csY50" fmla="*/ 3966749 h 3966749"/>
              <a:gd name="csX51" fmla="*/ 5796719 w 8373041"/>
              <a:gd name="csY51" fmla="*/ 3966749 h 3966749"/>
              <a:gd name="csX52" fmla="*/ 5635815 w 8373041"/>
              <a:gd name="csY52" fmla="*/ 3966749 h 3966749"/>
              <a:gd name="csX53" fmla="*/ 5474462 w 8373041"/>
              <a:gd name="csY53" fmla="*/ 3966749 h 3966749"/>
              <a:gd name="csX54" fmla="*/ 5313550 w 8373041"/>
              <a:gd name="csY54" fmla="*/ 3966749 h 3966749"/>
              <a:gd name="csX55" fmla="*/ 5152638 w 8373041"/>
              <a:gd name="csY55" fmla="*/ 3966749 h 3966749"/>
              <a:gd name="csX56" fmla="*/ 4991734 w 8373041"/>
              <a:gd name="csY56" fmla="*/ 3966749 h 3966749"/>
              <a:gd name="csX57" fmla="*/ 4830381 w 8373041"/>
              <a:gd name="csY57" fmla="*/ 3966749 h 3966749"/>
              <a:gd name="csX58" fmla="*/ 4669469 w 8373041"/>
              <a:gd name="csY58" fmla="*/ 3966749 h 3966749"/>
              <a:gd name="csX59" fmla="*/ 4508557 w 8373041"/>
              <a:gd name="csY59" fmla="*/ 3966749 h 3966749"/>
              <a:gd name="csX60" fmla="*/ 4347653 w 8373041"/>
              <a:gd name="csY60" fmla="*/ 3966749 h 3966749"/>
              <a:gd name="csX61" fmla="*/ 4186300 w 8373041"/>
              <a:gd name="csY61" fmla="*/ 3966749 h 3966749"/>
              <a:gd name="csX62" fmla="*/ 4025388 w 8373041"/>
              <a:gd name="csY62" fmla="*/ 3966749 h 3966749"/>
              <a:gd name="csX63" fmla="*/ 3864485 w 8373041"/>
              <a:gd name="csY63" fmla="*/ 3966749 h 3966749"/>
              <a:gd name="csX64" fmla="*/ 3703572 w 8373041"/>
              <a:gd name="csY64" fmla="*/ 3966749 h 3966749"/>
              <a:gd name="csX65" fmla="*/ 3542220 w 8373041"/>
              <a:gd name="csY65" fmla="*/ 3966749 h 3966749"/>
              <a:gd name="csX66" fmla="*/ 3381307 w 8373041"/>
              <a:gd name="csY66" fmla="*/ 3966749 h 3966749"/>
              <a:gd name="csX67" fmla="*/ 1609977 w 8373041"/>
              <a:gd name="csY67" fmla="*/ 3966749 h 3966749"/>
              <a:gd name="csX68" fmla="*/ 0 w 8373041"/>
              <a:gd name="csY68" fmla="*/ 3966749 h 3966749"/>
              <a:gd name="csX69" fmla="*/ 0 w 8373041"/>
              <a:gd name="csY69" fmla="*/ 0 h 3966749"/>
              <a:gd name="csX0" fmla="*/ 0 w 8515939"/>
              <a:gd name="csY0" fmla="*/ 0 h 3966749"/>
              <a:gd name="csX1" fmla="*/ 1609977 w 8515939"/>
              <a:gd name="csY1" fmla="*/ 826410 h 3966749"/>
              <a:gd name="csX2" fmla="*/ 3381307 w 8515939"/>
              <a:gd name="csY2" fmla="*/ 1322253 h 3966749"/>
              <a:gd name="csX3" fmla="*/ 3542220 w 8515939"/>
              <a:gd name="csY3" fmla="*/ 1322253 h 3966749"/>
              <a:gd name="csX4" fmla="*/ 3703572 w 8515939"/>
              <a:gd name="csY4" fmla="*/ 1322253 h 3966749"/>
              <a:gd name="csX5" fmla="*/ 3864485 w 8515939"/>
              <a:gd name="csY5" fmla="*/ 1487531 h 3966749"/>
              <a:gd name="csX6" fmla="*/ 4025388 w 8515939"/>
              <a:gd name="csY6" fmla="*/ 1487531 h 3966749"/>
              <a:gd name="csX7" fmla="*/ 4186300 w 8515939"/>
              <a:gd name="csY7" fmla="*/ 1652808 h 3966749"/>
              <a:gd name="csX8" fmla="*/ 4347653 w 8515939"/>
              <a:gd name="csY8" fmla="*/ 1652808 h 3966749"/>
              <a:gd name="csX9" fmla="*/ 4508557 w 8515939"/>
              <a:gd name="csY9" fmla="*/ 1818097 h 3966749"/>
              <a:gd name="csX10" fmla="*/ 4669469 w 8515939"/>
              <a:gd name="csY10" fmla="*/ 1818097 h 3966749"/>
              <a:gd name="csX11" fmla="*/ 4830381 w 8515939"/>
              <a:gd name="csY11" fmla="*/ 1867681 h 3966749"/>
              <a:gd name="csX12" fmla="*/ 4991734 w 8515939"/>
              <a:gd name="csY12" fmla="*/ 1834622 h 3966749"/>
              <a:gd name="csX13" fmla="*/ 5152638 w 8515939"/>
              <a:gd name="csY13" fmla="*/ 1801562 h 3966749"/>
              <a:gd name="csX14" fmla="*/ 5313550 w 8515939"/>
              <a:gd name="csY14" fmla="*/ 1851146 h 3966749"/>
              <a:gd name="csX15" fmla="*/ 5474462 w 8515939"/>
              <a:gd name="csY15" fmla="*/ 1867681 h 3966749"/>
              <a:gd name="csX16" fmla="*/ 5635815 w 8515939"/>
              <a:gd name="csY16" fmla="*/ 1966850 h 3966749"/>
              <a:gd name="csX17" fmla="*/ 5796719 w 8515939"/>
              <a:gd name="csY17" fmla="*/ 2115603 h 3966749"/>
              <a:gd name="csX18" fmla="*/ 5957630 w 8515939"/>
              <a:gd name="csY18" fmla="*/ 2264356 h 3966749"/>
              <a:gd name="csX19" fmla="*/ 6118543 w 8515939"/>
              <a:gd name="csY19" fmla="*/ 2363525 h 3966749"/>
              <a:gd name="csX20" fmla="*/ 6279896 w 8515939"/>
              <a:gd name="csY20" fmla="*/ 2380050 h 3966749"/>
              <a:gd name="csX21" fmla="*/ 6440799 w 8515939"/>
              <a:gd name="csY21" fmla="*/ 2545327 h 3966749"/>
              <a:gd name="csX22" fmla="*/ 6601711 w 8515939"/>
              <a:gd name="csY22" fmla="*/ 2611447 h 3966749"/>
              <a:gd name="csX23" fmla="*/ 6762624 w 8515939"/>
              <a:gd name="csY23" fmla="*/ 2627971 h 3966749"/>
              <a:gd name="csX24" fmla="*/ 6923968 w 8515939"/>
              <a:gd name="csY24" fmla="*/ 2661031 h 3966749"/>
              <a:gd name="csX25" fmla="*/ 7084880 w 8515939"/>
              <a:gd name="csY25" fmla="*/ 2694080 h 3966749"/>
              <a:gd name="csX26" fmla="*/ 7245792 w 8515939"/>
              <a:gd name="csY26" fmla="*/ 2661031 h 3966749"/>
              <a:gd name="csX27" fmla="*/ 7406704 w 8515939"/>
              <a:gd name="csY27" fmla="*/ 2677556 h 3966749"/>
              <a:gd name="csX28" fmla="*/ 7568049 w 8515939"/>
              <a:gd name="csY28" fmla="*/ 2727140 h 3966749"/>
              <a:gd name="csX29" fmla="*/ 7728960 w 8515939"/>
              <a:gd name="csY29" fmla="*/ 2710616 h 3966749"/>
              <a:gd name="csX30" fmla="*/ 7889873 w 8515939"/>
              <a:gd name="csY30" fmla="*/ 2661031 h 3966749"/>
              <a:gd name="csX31" fmla="*/ 8050785 w 8515939"/>
              <a:gd name="csY31" fmla="*/ 2495743 h 3966749"/>
              <a:gd name="csX32" fmla="*/ 8212129 w 8515939"/>
              <a:gd name="csY32" fmla="*/ 2429634 h 3966749"/>
              <a:gd name="csX33" fmla="*/ 8373041 w 8515939"/>
              <a:gd name="csY33" fmla="*/ 2446158 h 3966749"/>
              <a:gd name="csX34" fmla="*/ 8515939 w 8515939"/>
              <a:gd name="csY34" fmla="*/ 2516222 h 3966749"/>
              <a:gd name="csX35" fmla="*/ 8373041 w 8515939"/>
              <a:gd name="csY35" fmla="*/ 3966749 h 3966749"/>
              <a:gd name="csX36" fmla="*/ 8212129 w 8515939"/>
              <a:gd name="csY36" fmla="*/ 3966749 h 3966749"/>
              <a:gd name="csX37" fmla="*/ 8050785 w 8515939"/>
              <a:gd name="csY37" fmla="*/ 3966749 h 3966749"/>
              <a:gd name="csX38" fmla="*/ 7889873 w 8515939"/>
              <a:gd name="csY38" fmla="*/ 3966749 h 3966749"/>
              <a:gd name="csX39" fmla="*/ 7728960 w 8515939"/>
              <a:gd name="csY39" fmla="*/ 3966749 h 3966749"/>
              <a:gd name="csX40" fmla="*/ 7568049 w 8515939"/>
              <a:gd name="csY40" fmla="*/ 3966749 h 3966749"/>
              <a:gd name="csX41" fmla="*/ 7406704 w 8515939"/>
              <a:gd name="csY41" fmla="*/ 3966749 h 3966749"/>
              <a:gd name="csX42" fmla="*/ 7245792 w 8515939"/>
              <a:gd name="csY42" fmla="*/ 3966749 h 3966749"/>
              <a:gd name="csX43" fmla="*/ 7084880 w 8515939"/>
              <a:gd name="csY43" fmla="*/ 3966749 h 3966749"/>
              <a:gd name="csX44" fmla="*/ 6923968 w 8515939"/>
              <a:gd name="csY44" fmla="*/ 3966749 h 3966749"/>
              <a:gd name="csX45" fmla="*/ 6762624 w 8515939"/>
              <a:gd name="csY45" fmla="*/ 3966749 h 3966749"/>
              <a:gd name="csX46" fmla="*/ 6601711 w 8515939"/>
              <a:gd name="csY46" fmla="*/ 3966749 h 3966749"/>
              <a:gd name="csX47" fmla="*/ 6440799 w 8515939"/>
              <a:gd name="csY47" fmla="*/ 3966749 h 3966749"/>
              <a:gd name="csX48" fmla="*/ 6279896 w 8515939"/>
              <a:gd name="csY48" fmla="*/ 3966749 h 3966749"/>
              <a:gd name="csX49" fmla="*/ 6118543 w 8515939"/>
              <a:gd name="csY49" fmla="*/ 3966749 h 3966749"/>
              <a:gd name="csX50" fmla="*/ 5957630 w 8515939"/>
              <a:gd name="csY50" fmla="*/ 3966749 h 3966749"/>
              <a:gd name="csX51" fmla="*/ 5796719 w 8515939"/>
              <a:gd name="csY51" fmla="*/ 3966749 h 3966749"/>
              <a:gd name="csX52" fmla="*/ 5635815 w 8515939"/>
              <a:gd name="csY52" fmla="*/ 3966749 h 3966749"/>
              <a:gd name="csX53" fmla="*/ 5474462 w 8515939"/>
              <a:gd name="csY53" fmla="*/ 3966749 h 3966749"/>
              <a:gd name="csX54" fmla="*/ 5313550 w 8515939"/>
              <a:gd name="csY54" fmla="*/ 3966749 h 3966749"/>
              <a:gd name="csX55" fmla="*/ 5152638 w 8515939"/>
              <a:gd name="csY55" fmla="*/ 3966749 h 3966749"/>
              <a:gd name="csX56" fmla="*/ 4991734 w 8515939"/>
              <a:gd name="csY56" fmla="*/ 3966749 h 3966749"/>
              <a:gd name="csX57" fmla="*/ 4830381 w 8515939"/>
              <a:gd name="csY57" fmla="*/ 3966749 h 3966749"/>
              <a:gd name="csX58" fmla="*/ 4669469 w 8515939"/>
              <a:gd name="csY58" fmla="*/ 3966749 h 3966749"/>
              <a:gd name="csX59" fmla="*/ 4508557 w 8515939"/>
              <a:gd name="csY59" fmla="*/ 3966749 h 3966749"/>
              <a:gd name="csX60" fmla="*/ 4347653 w 8515939"/>
              <a:gd name="csY60" fmla="*/ 3966749 h 3966749"/>
              <a:gd name="csX61" fmla="*/ 4186300 w 8515939"/>
              <a:gd name="csY61" fmla="*/ 3966749 h 3966749"/>
              <a:gd name="csX62" fmla="*/ 4025388 w 8515939"/>
              <a:gd name="csY62" fmla="*/ 3966749 h 3966749"/>
              <a:gd name="csX63" fmla="*/ 3864485 w 8515939"/>
              <a:gd name="csY63" fmla="*/ 3966749 h 3966749"/>
              <a:gd name="csX64" fmla="*/ 3703572 w 8515939"/>
              <a:gd name="csY64" fmla="*/ 3966749 h 3966749"/>
              <a:gd name="csX65" fmla="*/ 3542220 w 8515939"/>
              <a:gd name="csY65" fmla="*/ 3966749 h 3966749"/>
              <a:gd name="csX66" fmla="*/ 3381307 w 8515939"/>
              <a:gd name="csY66" fmla="*/ 3966749 h 3966749"/>
              <a:gd name="csX67" fmla="*/ 1609977 w 8515939"/>
              <a:gd name="csY67" fmla="*/ 3966749 h 3966749"/>
              <a:gd name="csX68" fmla="*/ 0 w 8515939"/>
              <a:gd name="csY68" fmla="*/ 3966749 h 3966749"/>
              <a:gd name="csX69" fmla="*/ 0 w 8515939"/>
              <a:gd name="csY69" fmla="*/ 0 h 3966749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446158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52662 w 8515939"/>
              <a:gd name="csY25" fmla="*/ 2825523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36759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38479"/>
              <a:gd name="csY0" fmla="*/ 0 h 3975672"/>
              <a:gd name="csX1" fmla="*/ 1609977 w 8538479"/>
              <a:gd name="csY1" fmla="*/ 826410 h 3975672"/>
              <a:gd name="csX2" fmla="*/ 3381307 w 8538479"/>
              <a:gd name="csY2" fmla="*/ 1322253 h 3975672"/>
              <a:gd name="csX3" fmla="*/ 3542220 w 8538479"/>
              <a:gd name="csY3" fmla="*/ 1322253 h 3975672"/>
              <a:gd name="csX4" fmla="*/ 3703572 w 8538479"/>
              <a:gd name="csY4" fmla="*/ 1322253 h 3975672"/>
              <a:gd name="csX5" fmla="*/ 3864485 w 8538479"/>
              <a:gd name="csY5" fmla="*/ 1487531 h 3975672"/>
              <a:gd name="csX6" fmla="*/ 4025388 w 8538479"/>
              <a:gd name="csY6" fmla="*/ 1487531 h 3975672"/>
              <a:gd name="csX7" fmla="*/ 4186300 w 8538479"/>
              <a:gd name="csY7" fmla="*/ 1652808 h 3975672"/>
              <a:gd name="csX8" fmla="*/ 4347653 w 8538479"/>
              <a:gd name="csY8" fmla="*/ 1652808 h 3975672"/>
              <a:gd name="csX9" fmla="*/ 4508557 w 8538479"/>
              <a:gd name="csY9" fmla="*/ 1818097 h 3975672"/>
              <a:gd name="csX10" fmla="*/ 4669469 w 8538479"/>
              <a:gd name="csY10" fmla="*/ 1818097 h 3975672"/>
              <a:gd name="csX11" fmla="*/ 4830381 w 8538479"/>
              <a:gd name="csY11" fmla="*/ 1867681 h 3975672"/>
              <a:gd name="csX12" fmla="*/ 4991734 w 8538479"/>
              <a:gd name="csY12" fmla="*/ 1834622 h 3975672"/>
              <a:gd name="csX13" fmla="*/ 5152638 w 8538479"/>
              <a:gd name="csY13" fmla="*/ 1801562 h 3975672"/>
              <a:gd name="csX14" fmla="*/ 5313550 w 8538479"/>
              <a:gd name="csY14" fmla="*/ 1851146 h 3975672"/>
              <a:gd name="csX15" fmla="*/ 5474462 w 8538479"/>
              <a:gd name="csY15" fmla="*/ 1867681 h 3975672"/>
              <a:gd name="csX16" fmla="*/ 5635815 w 8538479"/>
              <a:gd name="csY16" fmla="*/ 1966850 h 3975672"/>
              <a:gd name="csX17" fmla="*/ 5796719 w 8538479"/>
              <a:gd name="csY17" fmla="*/ 2115603 h 3975672"/>
              <a:gd name="csX18" fmla="*/ 5957630 w 8538479"/>
              <a:gd name="csY18" fmla="*/ 2264356 h 3975672"/>
              <a:gd name="csX19" fmla="*/ 6118543 w 8538479"/>
              <a:gd name="csY19" fmla="*/ 2363525 h 3975672"/>
              <a:gd name="csX20" fmla="*/ 6279896 w 8538479"/>
              <a:gd name="csY20" fmla="*/ 2380050 h 3975672"/>
              <a:gd name="csX21" fmla="*/ 6440799 w 8538479"/>
              <a:gd name="csY21" fmla="*/ 2545327 h 3975672"/>
              <a:gd name="csX22" fmla="*/ 6601711 w 8538479"/>
              <a:gd name="csY22" fmla="*/ 2611447 h 3975672"/>
              <a:gd name="csX23" fmla="*/ 6762624 w 8538479"/>
              <a:gd name="csY23" fmla="*/ 2627971 h 3975672"/>
              <a:gd name="csX24" fmla="*/ 6923968 w 8538479"/>
              <a:gd name="csY24" fmla="*/ 2661031 h 3975672"/>
              <a:gd name="csX25" fmla="*/ 7098688 w 8538479"/>
              <a:gd name="csY25" fmla="*/ 2714618 h 3975672"/>
              <a:gd name="csX26" fmla="*/ 7241189 w 8538479"/>
              <a:gd name="csY26" fmla="*/ 2669246 h 3975672"/>
              <a:gd name="csX27" fmla="*/ 7411307 w 8538479"/>
              <a:gd name="csY27" fmla="*/ 2689879 h 3975672"/>
              <a:gd name="csX28" fmla="*/ 7568049 w 8538479"/>
              <a:gd name="csY28" fmla="*/ 2772326 h 3975672"/>
              <a:gd name="csX29" fmla="*/ 7733564 w 8538479"/>
              <a:gd name="csY29" fmla="*/ 2739370 h 3975672"/>
              <a:gd name="csX30" fmla="*/ 7908283 w 8538479"/>
              <a:gd name="csY30" fmla="*/ 2714430 h 3975672"/>
              <a:gd name="csX31" fmla="*/ 8055388 w 8538479"/>
              <a:gd name="csY31" fmla="*/ 2549142 h 3975672"/>
              <a:gd name="csX32" fmla="*/ 8230539 w 8538479"/>
              <a:gd name="csY32" fmla="*/ 2499464 h 3975672"/>
              <a:gd name="csX33" fmla="*/ 8377643 w 8538479"/>
              <a:gd name="csY33" fmla="*/ 2499557 h 3975672"/>
              <a:gd name="csX34" fmla="*/ 8515939 w 8538479"/>
              <a:gd name="csY34" fmla="*/ 2536759 h 3975672"/>
              <a:gd name="csX35" fmla="*/ 8522127 w 8538479"/>
              <a:gd name="csY35" fmla="*/ 2538625 h 3975672"/>
              <a:gd name="csX36" fmla="*/ 8513022 w 8538479"/>
              <a:gd name="csY36" fmla="*/ 3975672 h 3975672"/>
              <a:gd name="csX37" fmla="*/ 8212129 w 8538479"/>
              <a:gd name="csY37" fmla="*/ 3966749 h 3975672"/>
              <a:gd name="csX38" fmla="*/ 8050785 w 8538479"/>
              <a:gd name="csY38" fmla="*/ 3966749 h 3975672"/>
              <a:gd name="csX39" fmla="*/ 7889873 w 8538479"/>
              <a:gd name="csY39" fmla="*/ 3966749 h 3975672"/>
              <a:gd name="csX40" fmla="*/ 7728960 w 8538479"/>
              <a:gd name="csY40" fmla="*/ 3966749 h 3975672"/>
              <a:gd name="csX41" fmla="*/ 7568049 w 8538479"/>
              <a:gd name="csY41" fmla="*/ 3966749 h 3975672"/>
              <a:gd name="csX42" fmla="*/ 7406704 w 8538479"/>
              <a:gd name="csY42" fmla="*/ 3966749 h 3975672"/>
              <a:gd name="csX43" fmla="*/ 7245792 w 8538479"/>
              <a:gd name="csY43" fmla="*/ 3966749 h 3975672"/>
              <a:gd name="csX44" fmla="*/ 7084880 w 8538479"/>
              <a:gd name="csY44" fmla="*/ 3966749 h 3975672"/>
              <a:gd name="csX45" fmla="*/ 6923968 w 8538479"/>
              <a:gd name="csY45" fmla="*/ 3966749 h 3975672"/>
              <a:gd name="csX46" fmla="*/ 6762624 w 8538479"/>
              <a:gd name="csY46" fmla="*/ 3966749 h 3975672"/>
              <a:gd name="csX47" fmla="*/ 6601711 w 8538479"/>
              <a:gd name="csY47" fmla="*/ 3966749 h 3975672"/>
              <a:gd name="csX48" fmla="*/ 6440799 w 8538479"/>
              <a:gd name="csY48" fmla="*/ 3966749 h 3975672"/>
              <a:gd name="csX49" fmla="*/ 6279896 w 8538479"/>
              <a:gd name="csY49" fmla="*/ 3966749 h 3975672"/>
              <a:gd name="csX50" fmla="*/ 6118543 w 8538479"/>
              <a:gd name="csY50" fmla="*/ 3966749 h 3975672"/>
              <a:gd name="csX51" fmla="*/ 5957630 w 8538479"/>
              <a:gd name="csY51" fmla="*/ 3966749 h 3975672"/>
              <a:gd name="csX52" fmla="*/ 5796719 w 8538479"/>
              <a:gd name="csY52" fmla="*/ 3966749 h 3975672"/>
              <a:gd name="csX53" fmla="*/ 5635815 w 8538479"/>
              <a:gd name="csY53" fmla="*/ 3966749 h 3975672"/>
              <a:gd name="csX54" fmla="*/ 5474462 w 8538479"/>
              <a:gd name="csY54" fmla="*/ 3966749 h 3975672"/>
              <a:gd name="csX55" fmla="*/ 5313550 w 8538479"/>
              <a:gd name="csY55" fmla="*/ 3966749 h 3975672"/>
              <a:gd name="csX56" fmla="*/ 5152638 w 8538479"/>
              <a:gd name="csY56" fmla="*/ 3966749 h 3975672"/>
              <a:gd name="csX57" fmla="*/ 4991734 w 8538479"/>
              <a:gd name="csY57" fmla="*/ 3966749 h 3975672"/>
              <a:gd name="csX58" fmla="*/ 4830381 w 8538479"/>
              <a:gd name="csY58" fmla="*/ 3966749 h 3975672"/>
              <a:gd name="csX59" fmla="*/ 4669469 w 8538479"/>
              <a:gd name="csY59" fmla="*/ 3966749 h 3975672"/>
              <a:gd name="csX60" fmla="*/ 4508557 w 8538479"/>
              <a:gd name="csY60" fmla="*/ 3966749 h 3975672"/>
              <a:gd name="csX61" fmla="*/ 4347653 w 8538479"/>
              <a:gd name="csY61" fmla="*/ 3966749 h 3975672"/>
              <a:gd name="csX62" fmla="*/ 4186300 w 8538479"/>
              <a:gd name="csY62" fmla="*/ 3966749 h 3975672"/>
              <a:gd name="csX63" fmla="*/ 4025388 w 8538479"/>
              <a:gd name="csY63" fmla="*/ 3966749 h 3975672"/>
              <a:gd name="csX64" fmla="*/ 3864485 w 8538479"/>
              <a:gd name="csY64" fmla="*/ 3966749 h 3975672"/>
              <a:gd name="csX65" fmla="*/ 3703572 w 8538479"/>
              <a:gd name="csY65" fmla="*/ 3966749 h 3975672"/>
              <a:gd name="csX66" fmla="*/ 3542220 w 8538479"/>
              <a:gd name="csY66" fmla="*/ 3966749 h 3975672"/>
              <a:gd name="csX67" fmla="*/ 3381307 w 8538479"/>
              <a:gd name="csY67" fmla="*/ 3966749 h 3975672"/>
              <a:gd name="csX68" fmla="*/ 1609977 w 8538479"/>
              <a:gd name="csY68" fmla="*/ 3966749 h 3975672"/>
              <a:gd name="csX69" fmla="*/ 0 w 8538479"/>
              <a:gd name="csY69" fmla="*/ 3966749 h 3975672"/>
              <a:gd name="csX70" fmla="*/ 0 w 8538479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742927"/>
              <a:gd name="csY0" fmla="*/ 0 h 3975672"/>
              <a:gd name="csX1" fmla="*/ 1609977 w 8742927"/>
              <a:gd name="csY1" fmla="*/ 826410 h 3975672"/>
              <a:gd name="csX2" fmla="*/ 3381307 w 8742927"/>
              <a:gd name="csY2" fmla="*/ 1322253 h 3975672"/>
              <a:gd name="csX3" fmla="*/ 3542220 w 8742927"/>
              <a:gd name="csY3" fmla="*/ 1322253 h 3975672"/>
              <a:gd name="csX4" fmla="*/ 3703572 w 8742927"/>
              <a:gd name="csY4" fmla="*/ 1322253 h 3975672"/>
              <a:gd name="csX5" fmla="*/ 3864485 w 8742927"/>
              <a:gd name="csY5" fmla="*/ 1487531 h 3975672"/>
              <a:gd name="csX6" fmla="*/ 4025388 w 8742927"/>
              <a:gd name="csY6" fmla="*/ 1487531 h 3975672"/>
              <a:gd name="csX7" fmla="*/ 4186300 w 8742927"/>
              <a:gd name="csY7" fmla="*/ 1652808 h 3975672"/>
              <a:gd name="csX8" fmla="*/ 4347653 w 8742927"/>
              <a:gd name="csY8" fmla="*/ 1652808 h 3975672"/>
              <a:gd name="csX9" fmla="*/ 4508557 w 8742927"/>
              <a:gd name="csY9" fmla="*/ 1818097 h 3975672"/>
              <a:gd name="csX10" fmla="*/ 4669469 w 8742927"/>
              <a:gd name="csY10" fmla="*/ 1818097 h 3975672"/>
              <a:gd name="csX11" fmla="*/ 4830381 w 8742927"/>
              <a:gd name="csY11" fmla="*/ 1867681 h 3975672"/>
              <a:gd name="csX12" fmla="*/ 4991734 w 8742927"/>
              <a:gd name="csY12" fmla="*/ 1834622 h 3975672"/>
              <a:gd name="csX13" fmla="*/ 5152638 w 8742927"/>
              <a:gd name="csY13" fmla="*/ 1801562 h 3975672"/>
              <a:gd name="csX14" fmla="*/ 5313550 w 8742927"/>
              <a:gd name="csY14" fmla="*/ 1851146 h 3975672"/>
              <a:gd name="csX15" fmla="*/ 5474462 w 8742927"/>
              <a:gd name="csY15" fmla="*/ 1867681 h 3975672"/>
              <a:gd name="csX16" fmla="*/ 5635815 w 8742927"/>
              <a:gd name="csY16" fmla="*/ 1966850 h 3975672"/>
              <a:gd name="csX17" fmla="*/ 5796719 w 8742927"/>
              <a:gd name="csY17" fmla="*/ 2115603 h 3975672"/>
              <a:gd name="csX18" fmla="*/ 5957630 w 8742927"/>
              <a:gd name="csY18" fmla="*/ 2264356 h 3975672"/>
              <a:gd name="csX19" fmla="*/ 6118543 w 8742927"/>
              <a:gd name="csY19" fmla="*/ 2363525 h 3975672"/>
              <a:gd name="csX20" fmla="*/ 6279896 w 8742927"/>
              <a:gd name="csY20" fmla="*/ 2380050 h 3975672"/>
              <a:gd name="csX21" fmla="*/ 6440799 w 8742927"/>
              <a:gd name="csY21" fmla="*/ 2545327 h 3975672"/>
              <a:gd name="csX22" fmla="*/ 6601711 w 8742927"/>
              <a:gd name="csY22" fmla="*/ 2611447 h 3975672"/>
              <a:gd name="csX23" fmla="*/ 6762624 w 8742927"/>
              <a:gd name="csY23" fmla="*/ 2627971 h 3975672"/>
              <a:gd name="csX24" fmla="*/ 6923968 w 8742927"/>
              <a:gd name="csY24" fmla="*/ 2661031 h 3975672"/>
              <a:gd name="csX25" fmla="*/ 7098688 w 8742927"/>
              <a:gd name="csY25" fmla="*/ 2714618 h 3975672"/>
              <a:gd name="csX26" fmla="*/ 7241189 w 8742927"/>
              <a:gd name="csY26" fmla="*/ 2669246 h 3975672"/>
              <a:gd name="csX27" fmla="*/ 7411307 w 8742927"/>
              <a:gd name="csY27" fmla="*/ 2689879 h 3975672"/>
              <a:gd name="csX28" fmla="*/ 7568049 w 8742927"/>
              <a:gd name="csY28" fmla="*/ 2772326 h 3975672"/>
              <a:gd name="csX29" fmla="*/ 7733564 w 8742927"/>
              <a:gd name="csY29" fmla="*/ 2739370 h 3975672"/>
              <a:gd name="csX30" fmla="*/ 7908283 w 8742927"/>
              <a:gd name="csY30" fmla="*/ 2714430 h 3975672"/>
              <a:gd name="csX31" fmla="*/ 8055388 w 8742927"/>
              <a:gd name="csY31" fmla="*/ 2549142 h 3975672"/>
              <a:gd name="csX32" fmla="*/ 8230539 w 8742927"/>
              <a:gd name="csY32" fmla="*/ 2499464 h 3975672"/>
              <a:gd name="csX33" fmla="*/ 8377643 w 8742927"/>
              <a:gd name="csY33" fmla="*/ 2499557 h 3975672"/>
              <a:gd name="csX34" fmla="*/ 8515939 w 8742927"/>
              <a:gd name="csY34" fmla="*/ 2536759 h 3975672"/>
              <a:gd name="csX35" fmla="*/ 8678613 w 8742927"/>
              <a:gd name="csY35" fmla="*/ 2596131 h 3975672"/>
              <a:gd name="csX36" fmla="*/ 8513022 w 8742927"/>
              <a:gd name="csY36" fmla="*/ 3975672 h 3975672"/>
              <a:gd name="csX37" fmla="*/ 8212129 w 8742927"/>
              <a:gd name="csY37" fmla="*/ 3966749 h 3975672"/>
              <a:gd name="csX38" fmla="*/ 8050785 w 8742927"/>
              <a:gd name="csY38" fmla="*/ 3966749 h 3975672"/>
              <a:gd name="csX39" fmla="*/ 7889873 w 8742927"/>
              <a:gd name="csY39" fmla="*/ 3966749 h 3975672"/>
              <a:gd name="csX40" fmla="*/ 7728960 w 8742927"/>
              <a:gd name="csY40" fmla="*/ 3966749 h 3975672"/>
              <a:gd name="csX41" fmla="*/ 7568049 w 8742927"/>
              <a:gd name="csY41" fmla="*/ 3966749 h 3975672"/>
              <a:gd name="csX42" fmla="*/ 7406704 w 8742927"/>
              <a:gd name="csY42" fmla="*/ 3966749 h 3975672"/>
              <a:gd name="csX43" fmla="*/ 7245792 w 8742927"/>
              <a:gd name="csY43" fmla="*/ 3966749 h 3975672"/>
              <a:gd name="csX44" fmla="*/ 7084880 w 8742927"/>
              <a:gd name="csY44" fmla="*/ 3966749 h 3975672"/>
              <a:gd name="csX45" fmla="*/ 6923968 w 8742927"/>
              <a:gd name="csY45" fmla="*/ 3966749 h 3975672"/>
              <a:gd name="csX46" fmla="*/ 6762624 w 8742927"/>
              <a:gd name="csY46" fmla="*/ 3966749 h 3975672"/>
              <a:gd name="csX47" fmla="*/ 6601711 w 8742927"/>
              <a:gd name="csY47" fmla="*/ 3966749 h 3975672"/>
              <a:gd name="csX48" fmla="*/ 6440799 w 8742927"/>
              <a:gd name="csY48" fmla="*/ 3966749 h 3975672"/>
              <a:gd name="csX49" fmla="*/ 6279896 w 8742927"/>
              <a:gd name="csY49" fmla="*/ 3966749 h 3975672"/>
              <a:gd name="csX50" fmla="*/ 6118543 w 8742927"/>
              <a:gd name="csY50" fmla="*/ 3966749 h 3975672"/>
              <a:gd name="csX51" fmla="*/ 5957630 w 8742927"/>
              <a:gd name="csY51" fmla="*/ 3966749 h 3975672"/>
              <a:gd name="csX52" fmla="*/ 5796719 w 8742927"/>
              <a:gd name="csY52" fmla="*/ 3966749 h 3975672"/>
              <a:gd name="csX53" fmla="*/ 5635815 w 8742927"/>
              <a:gd name="csY53" fmla="*/ 3966749 h 3975672"/>
              <a:gd name="csX54" fmla="*/ 5474462 w 8742927"/>
              <a:gd name="csY54" fmla="*/ 3966749 h 3975672"/>
              <a:gd name="csX55" fmla="*/ 5313550 w 8742927"/>
              <a:gd name="csY55" fmla="*/ 3966749 h 3975672"/>
              <a:gd name="csX56" fmla="*/ 5152638 w 8742927"/>
              <a:gd name="csY56" fmla="*/ 3966749 h 3975672"/>
              <a:gd name="csX57" fmla="*/ 4991734 w 8742927"/>
              <a:gd name="csY57" fmla="*/ 3966749 h 3975672"/>
              <a:gd name="csX58" fmla="*/ 4830381 w 8742927"/>
              <a:gd name="csY58" fmla="*/ 3966749 h 3975672"/>
              <a:gd name="csX59" fmla="*/ 4669469 w 8742927"/>
              <a:gd name="csY59" fmla="*/ 3966749 h 3975672"/>
              <a:gd name="csX60" fmla="*/ 4508557 w 8742927"/>
              <a:gd name="csY60" fmla="*/ 3966749 h 3975672"/>
              <a:gd name="csX61" fmla="*/ 4347653 w 8742927"/>
              <a:gd name="csY61" fmla="*/ 3966749 h 3975672"/>
              <a:gd name="csX62" fmla="*/ 4186300 w 8742927"/>
              <a:gd name="csY62" fmla="*/ 3966749 h 3975672"/>
              <a:gd name="csX63" fmla="*/ 4025388 w 8742927"/>
              <a:gd name="csY63" fmla="*/ 3966749 h 3975672"/>
              <a:gd name="csX64" fmla="*/ 3864485 w 8742927"/>
              <a:gd name="csY64" fmla="*/ 3966749 h 3975672"/>
              <a:gd name="csX65" fmla="*/ 3703572 w 8742927"/>
              <a:gd name="csY65" fmla="*/ 3966749 h 3975672"/>
              <a:gd name="csX66" fmla="*/ 3542220 w 8742927"/>
              <a:gd name="csY66" fmla="*/ 3966749 h 3975672"/>
              <a:gd name="csX67" fmla="*/ 3381307 w 8742927"/>
              <a:gd name="csY67" fmla="*/ 3966749 h 3975672"/>
              <a:gd name="csX68" fmla="*/ 1609977 w 8742927"/>
              <a:gd name="csY68" fmla="*/ 3966749 h 3975672"/>
              <a:gd name="csX69" fmla="*/ 0 w 8742927"/>
              <a:gd name="csY69" fmla="*/ 3966749 h 3975672"/>
              <a:gd name="csX70" fmla="*/ 0 w 8742927"/>
              <a:gd name="csY70" fmla="*/ 0 h 3975672"/>
              <a:gd name="csX0" fmla="*/ 0 w 8683189"/>
              <a:gd name="csY0" fmla="*/ 0 h 4000318"/>
              <a:gd name="csX1" fmla="*/ 1609977 w 8683189"/>
              <a:gd name="csY1" fmla="*/ 826410 h 4000318"/>
              <a:gd name="csX2" fmla="*/ 3381307 w 8683189"/>
              <a:gd name="csY2" fmla="*/ 1322253 h 4000318"/>
              <a:gd name="csX3" fmla="*/ 3542220 w 8683189"/>
              <a:gd name="csY3" fmla="*/ 1322253 h 4000318"/>
              <a:gd name="csX4" fmla="*/ 3703572 w 8683189"/>
              <a:gd name="csY4" fmla="*/ 1322253 h 4000318"/>
              <a:gd name="csX5" fmla="*/ 3864485 w 8683189"/>
              <a:gd name="csY5" fmla="*/ 1487531 h 4000318"/>
              <a:gd name="csX6" fmla="*/ 4025388 w 8683189"/>
              <a:gd name="csY6" fmla="*/ 1487531 h 4000318"/>
              <a:gd name="csX7" fmla="*/ 4186300 w 8683189"/>
              <a:gd name="csY7" fmla="*/ 1652808 h 4000318"/>
              <a:gd name="csX8" fmla="*/ 4347653 w 8683189"/>
              <a:gd name="csY8" fmla="*/ 1652808 h 4000318"/>
              <a:gd name="csX9" fmla="*/ 4508557 w 8683189"/>
              <a:gd name="csY9" fmla="*/ 1818097 h 4000318"/>
              <a:gd name="csX10" fmla="*/ 4669469 w 8683189"/>
              <a:gd name="csY10" fmla="*/ 1818097 h 4000318"/>
              <a:gd name="csX11" fmla="*/ 4830381 w 8683189"/>
              <a:gd name="csY11" fmla="*/ 1867681 h 4000318"/>
              <a:gd name="csX12" fmla="*/ 4991734 w 8683189"/>
              <a:gd name="csY12" fmla="*/ 1834622 h 4000318"/>
              <a:gd name="csX13" fmla="*/ 5152638 w 8683189"/>
              <a:gd name="csY13" fmla="*/ 1801562 h 4000318"/>
              <a:gd name="csX14" fmla="*/ 5313550 w 8683189"/>
              <a:gd name="csY14" fmla="*/ 1851146 h 4000318"/>
              <a:gd name="csX15" fmla="*/ 5474462 w 8683189"/>
              <a:gd name="csY15" fmla="*/ 1867681 h 4000318"/>
              <a:gd name="csX16" fmla="*/ 5635815 w 8683189"/>
              <a:gd name="csY16" fmla="*/ 1966850 h 4000318"/>
              <a:gd name="csX17" fmla="*/ 5796719 w 8683189"/>
              <a:gd name="csY17" fmla="*/ 2115603 h 4000318"/>
              <a:gd name="csX18" fmla="*/ 5957630 w 8683189"/>
              <a:gd name="csY18" fmla="*/ 2264356 h 4000318"/>
              <a:gd name="csX19" fmla="*/ 6118543 w 8683189"/>
              <a:gd name="csY19" fmla="*/ 2363525 h 4000318"/>
              <a:gd name="csX20" fmla="*/ 6279896 w 8683189"/>
              <a:gd name="csY20" fmla="*/ 2380050 h 4000318"/>
              <a:gd name="csX21" fmla="*/ 6440799 w 8683189"/>
              <a:gd name="csY21" fmla="*/ 2545327 h 4000318"/>
              <a:gd name="csX22" fmla="*/ 6601711 w 8683189"/>
              <a:gd name="csY22" fmla="*/ 2611447 h 4000318"/>
              <a:gd name="csX23" fmla="*/ 6762624 w 8683189"/>
              <a:gd name="csY23" fmla="*/ 2627971 h 4000318"/>
              <a:gd name="csX24" fmla="*/ 6923968 w 8683189"/>
              <a:gd name="csY24" fmla="*/ 2661031 h 4000318"/>
              <a:gd name="csX25" fmla="*/ 7098688 w 8683189"/>
              <a:gd name="csY25" fmla="*/ 2714618 h 4000318"/>
              <a:gd name="csX26" fmla="*/ 7241189 w 8683189"/>
              <a:gd name="csY26" fmla="*/ 2669246 h 4000318"/>
              <a:gd name="csX27" fmla="*/ 7411307 w 8683189"/>
              <a:gd name="csY27" fmla="*/ 2689879 h 4000318"/>
              <a:gd name="csX28" fmla="*/ 7568049 w 8683189"/>
              <a:gd name="csY28" fmla="*/ 2772326 h 4000318"/>
              <a:gd name="csX29" fmla="*/ 7733564 w 8683189"/>
              <a:gd name="csY29" fmla="*/ 2739370 h 4000318"/>
              <a:gd name="csX30" fmla="*/ 7908283 w 8683189"/>
              <a:gd name="csY30" fmla="*/ 2714430 h 4000318"/>
              <a:gd name="csX31" fmla="*/ 8055388 w 8683189"/>
              <a:gd name="csY31" fmla="*/ 2549142 h 4000318"/>
              <a:gd name="csX32" fmla="*/ 8230539 w 8683189"/>
              <a:gd name="csY32" fmla="*/ 2499464 h 4000318"/>
              <a:gd name="csX33" fmla="*/ 8377643 w 8683189"/>
              <a:gd name="csY33" fmla="*/ 2499557 h 4000318"/>
              <a:gd name="csX34" fmla="*/ 8515939 w 8683189"/>
              <a:gd name="csY34" fmla="*/ 2536759 h 4000318"/>
              <a:gd name="csX35" fmla="*/ 8678613 w 8683189"/>
              <a:gd name="csY35" fmla="*/ 2596131 h 4000318"/>
              <a:gd name="csX36" fmla="*/ 8614278 w 8683189"/>
              <a:gd name="csY36" fmla="*/ 4000318 h 4000318"/>
              <a:gd name="csX37" fmla="*/ 8212129 w 8683189"/>
              <a:gd name="csY37" fmla="*/ 3966749 h 4000318"/>
              <a:gd name="csX38" fmla="*/ 8050785 w 8683189"/>
              <a:gd name="csY38" fmla="*/ 3966749 h 4000318"/>
              <a:gd name="csX39" fmla="*/ 7889873 w 8683189"/>
              <a:gd name="csY39" fmla="*/ 3966749 h 4000318"/>
              <a:gd name="csX40" fmla="*/ 7728960 w 8683189"/>
              <a:gd name="csY40" fmla="*/ 3966749 h 4000318"/>
              <a:gd name="csX41" fmla="*/ 7568049 w 8683189"/>
              <a:gd name="csY41" fmla="*/ 3966749 h 4000318"/>
              <a:gd name="csX42" fmla="*/ 7406704 w 8683189"/>
              <a:gd name="csY42" fmla="*/ 3966749 h 4000318"/>
              <a:gd name="csX43" fmla="*/ 7245792 w 8683189"/>
              <a:gd name="csY43" fmla="*/ 3966749 h 4000318"/>
              <a:gd name="csX44" fmla="*/ 7084880 w 8683189"/>
              <a:gd name="csY44" fmla="*/ 3966749 h 4000318"/>
              <a:gd name="csX45" fmla="*/ 6923968 w 8683189"/>
              <a:gd name="csY45" fmla="*/ 3966749 h 4000318"/>
              <a:gd name="csX46" fmla="*/ 6762624 w 8683189"/>
              <a:gd name="csY46" fmla="*/ 3966749 h 4000318"/>
              <a:gd name="csX47" fmla="*/ 6601711 w 8683189"/>
              <a:gd name="csY47" fmla="*/ 3966749 h 4000318"/>
              <a:gd name="csX48" fmla="*/ 6440799 w 8683189"/>
              <a:gd name="csY48" fmla="*/ 3966749 h 4000318"/>
              <a:gd name="csX49" fmla="*/ 6279896 w 8683189"/>
              <a:gd name="csY49" fmla="*/ 3966749 h 4000318"/>
              <a:gd name="csX50" fmla="*/ 6118543 w 8683189"/>
              <a:gd name="csY50" fmla="*/ 3966749 h 4000318"/>
              <a:gd name="csX51" fmla="*/ 5957630 w 8683189"/>
              <a:gd name="csY51" fmla="*/ 3966749 h 4000318"/>
              <a:gd name="csX52" fmla="*/ 5796719 w 8683189"/>
              <a:gd name="csY52" fmla="*/ 3966749 h 4000318"/>
              <a:gd name="csX53" fmla="*/ 5635815 w 8683189"/>
              <a:gd name="csY53" fmla="*/ 3966749 h 4000318"/>
              <a:gd name="csX54" fmla="*/ 5474462 w 8683189"/>
              <a:gd name="csY54" fmla="*/ 3966749 h 4000318"/>
              <a:gd name="csX55" fmla="*/ 5313550 w 8683189"/>
              <a:gd name="csY55" fmla="*/ 3966749 h 4000318"/>
              <a:gd name="csX56" fmla="*/ 5152638 w 8683189"/>
              <a:gd name="csY56" fmla="*/ 3966749 h 4000318"/>
              <a:gd name="csX57" fmla="*/ 4991734 w 8683189"/>
              <a:gd name="csY57" fmla="*/ 3966749 h 4000318"/>
              <a:gd name="csX58" fmla="*/ 4830381 w 8683189"/>
              <a:gd name="csY58" fmla="*/ 3966749 h 4000318"/>
              <a:gd name="csX59" fmla="*/ 4669469 w 8683189"/>
              <a:gd name="csY59" fmla="*/ 3966749 h 4000318"/>
              <a:gd name="csX60" fmla="*/ 4508557 w 8683189"/>
              <a:gd name="csY60" fmla="*/ 3966749 h 4000318"/>
              <a:gd name="csX61" fmla="*/ 4347653 w 8683189"/>
              <a:gd name="csY61" fmla="*/ 3966749 h 4000318"/>
              <a:gd name="csX62" fmla="*/ 4186300 w 8683189"/>
              <a:gd name="csY62" fmla="*/ 3966749 h 4000318"/>
              <a:gd name="csX63" fmla="*/ 4025388 w 8683189"/>
              <a:gd name="csY63" fmla="*/ 3966749 h 4000318"/>
              <a:gd name="csX64" fmla="*/ 3864485 w 8683189"/>
              <a:gd name="csY64" fmla="*/ 3966749 h 4000318"/>
              <a:gd name="csX65" fmla="*/ 3703572 w 8683189"/>
              <a:gd name="csY65" fmla="*/ 3966749 h 4000318"/>
              <a:gd name="csX66" fmla="*/ 3542220 w 8683189"/>
              <a:gd name="csY66" fmla="*/ 3966749 h 4000318"/>
              <a:gd name="csX67" fmla="*/ 3381307 w 8683189"/>
              <a:gd name="csY67" fmla="*/ 3966749 h 4000318"/>
              <a:gd name="csX68" fmla="*/ 1609977 w 8683189"/>
              <a:gd name="csY68" fmla="*/ 3966749 h 4000318"/>
              <a:gd name="csX69" fmla="*/ 0 w 8683189"/>
              <a:gd name="csY69" fmla="*/ 3966749 h 4000318"/>
              <a:gd name="csX70" fmla="*/ 0 w 8683189"/>
              <a:gd name="csY70" fmla="*/ 0 h 4000318"/>
              <a:gd name="csX0" fmla="*/ 0 w 8685879"/>
              <a:gd name="csY0" fmla="*/ 0 h 3971564"/>
              <a:gd name="csX1" fmla="*/ 1609977 w 8685879"/>
              <a:gd name="csY1" fmla="*/ 826410 h 3971564"/>
              <a:gd name="csX2" fmla="*/ 3381307 w 8685879"/>
              <a:gd name="csY2" fmla="*/ 1322253 h 3971564"/>
              <a:gd name="csX3" fmla="*/ 3542220 w 8685879"/>
              <a:gd name="csY3" fmla="*/ 1322253 h 3971564"/>
              <a:gd name="csX4" fmla="*/ 3703572 w 8685879"/>
              <a:gd name="csY4" fmla="*/ 1322253 h 3971564"/>
              <a:gd name="csX5" fmla="*/ 3864485 w 8685879"/>
              <a:gd name="csY5" fmla="*/ 1487531 h 3971564"/>
              <a:gd name="csX6" fmla="*/ 4025388 w 8685879"/>
              <a:gd name="csY6" fmla="*/ 1487531 h 3971564"/>
              <a:gd name="csX7" fmla="*/ 4186300 w 8685879"/>
              <a:gd name="csY7" fmla="*/ 1652808 h 3971564"/>
              <a:gd name="csX8" fmla="*/ 4347653 w 8685879"/>
              <a:gd name="csY8" fmla="*/ 1652808 h 3971564"/>
              <a:gd name="csX9" fmla="*/ 4508557 w 8685879"/>
              <a:gd name="csY9" fmla="*/ 1818097 h 3971564"/>
              <a:gd name="csX10" fmla="*/ 4669469 w 8685879"/>
              <a:gd name="csY10" fmla="*/ 1818097 h 3971564"/>
              <a:gd name="csX11" fmla="*/ 4830381 w 8685879"/>
              <a:gd name="csY11" fmla="*/ 1867681 h 3971564"/>
              <a:gd name="csX12" fmla="*/ 4991734 w 8685879"/>
              <a:gd name="csY12" fmla="*/ 1834622 h 3971564"/>
              <a:gd name="csX13" fmla="*/ 5152638 w 8685879"/>
              <a:gd name="csY13" fmla="*/ 1801562 h 3971564"/>
              <a:gd name="csX14" fmla="*/ 5313550 w 8685879"/>
              <a:gd name="csY14" fmla="*/ 1851146 h 3971564"/>
              <a:gd name="csX15" fmla="*/ 5474462 w 8685879"/>
              <a:gd name="csY15" fmla="*/ 1867681 h 3971564"/>
              <a:gd name="csX16" fmla="*/ 5635815 w 8685879"/>
              <a:gd name="csY16" fmla="*/ 1966850 h 3971564"/>
              <a:gd name="csX17" fmla="*/ 5796719 w 8685879"/>
              <a:gd name="csY17" fmla="*/ 2115603 h 3971564"/>
              <a:gd name="csX18" fmla="*/ 5957630 w 8685879"/>
              <a:gd name="csY18" fmla="*/ 2264356 h 3971564"/>
              <a:gd name="csX19" fmla="*/ 6118543 w 8685879"/>
              <a:gd name="csY19" fmla="*/ 2363525 h 3971564"/>
              <a:gd name="csX20" fmla="*/ 6279896 w 8685879"/>
              <a:gd name="csY20" fmla="*/ 2380050 h 3971564"/>
              <a:gd name="csX21" fmla="*/ 6440799 w 8685879"/>
              <a:gd name="csY21" fmla="*/ 2545327 h 3971564"/>
              <a:gd name="csX22" fmla="*/ 6601711 w 8685879"/>
              <a:gd name="csY22" fmla="*/ 2611447 h 3971564"/>
              <a:gd name="csX23" fmla="*/ 6762624 w 8685879"/>
              <a:gd name="csY23" fmla="*/ 2627971 h 3971564"/>
              <a:gd name="csX24" fmla="*/ 6923968 w 8685879"/>
              <a:gd name="csY24" fmla="*/ 2661031 h 3971564"/>
              <a:gd name="csX25" fmla="*/ 7098688 w 8685879"/>
              <a:gd name="csY25" fmla="*/ 2714618 h 3971564"/>
              <a:gd name="csX26" fmla="*/ 7241189 w 8685879"/>
              <a:gd name="csY26" fmla="*/ 2669246 h 3971564"/>
              <a:gd name="csX27" fmla="*/ 7411307 w 8685879"/>
              <a:gd name="csY27" fmla="*/ 2689879 h 3971564"/>
              <a:gd name="csX28" fmla="*/ 7568049 w 8685879"/>
              <a:gd name="csY28" fmla="*/ 2772326 h 3971564"/>
              <a:gd name="csX29" fmla="*/ 7733564 w 8685879"/>
              <a:gd name="csY29" fmla="*/ 2739370 h 3971564"/>
              <a:gd name="csX30" fmla="*/ 7908283 w 8685879"/>
              <a:gd name="csY30" fmla="*/ 2714430 h 3971564"/>
              <a:gd name="csX31" fmla="*/ 8055388 w 8685879"/>
              <a:gd name="csY31" fmla="*/ 2549142 h 3971564"/>
              <a:gd name="csX32" fmla="*/ 8230539 w 8685879"/>
              <a:gd name="csY32" fmla="*/ 2499464 h 3971564"/>
              <a:gd name="csX33" fmla="*/ 8377643 w 8685879"/>
              <a:gd name="csY33" fmla="*/ 2499557 h 3971564"/>
              <a:gd name="csX34" fmla="*/ 8515939 w 8685879"/>
              <a:gd name="csY34" fmla="*/ 2536759 h 3971564"/>
              <a:gd name="csX35" fmla="*/ 8678613 w 8685879"/>
              <a:gd name="csY35" fmla="*/ 2596131 h 3971564"/>
              <a:gd name="csX36" fmla="*/ 8628085 w 8685879"/>
              <a:gd name="csY36" fmla="*/ 3971564 h 3971564"/>
              <a:gd name="csX37" fmla="*/ 8212129 w 8685879"/>
              <a:gd name="csY37" fmla="*/ 3966749 h 3971564"/>
              <a:gd name="csX38" fmla="*/ 8050785 w 8685879"/>
              <a:gd name="csY38" fmla="*/ 3966749 h 3971564"/>
              <a:gd name="csX39" fmla="*/ 7889873 w 8685879"/>
              <a:gd name="csY39" fmla="*/ 3966749 h 3971564"/>
              <a:gd name="csX40" fmla="*/ 7728960 w 8685879"/>
              <a:gd name="csY40" fmla="*/ 3966749 h 3971564"/>
              <a:gd name="csX41" fmla="*/ 7568049 w 8685879"/>
              <a:gd name="csY41" fmla="*/ 3966749 h 3971564"/>
              <a:gd name="csX42" fmla="*/ 7406704 w 8685879"/>
              <a:gd name="csY42" fmla="*/ 3966749 h 3971564"/>
              <a:gd name="csX43" fmla="*/ 7245792 w 8685879"/>
              <a:gd name="csY43" fmla="*/ 3966749 h 3971564"/>
              <a:gd name="csX44" fmla="*/ 7084880 w 8685879"/>
              <a:gd name="csY44" fmla="*/ 3966749 h 3971564"/>
              <a:gd name="csX45" fmla="*/ 6923968 w 8685879"/>
              <a:gd name="csY45" fmla="*/ 3966749 h 3971564"/>
              <a:gd name="csX46" fmla="*/ 6762624 w 8685879"/>
              <a:gd name="csY46" fmla="*/ 3966749 h 3971564"/>
              <a:gd name="csX47" fmla="*/ 6601711 w 8685879"/>
              <a:gd name="csY47" fmla="*/ 3966749 h 3971564"/>
              <a:gd name="csX48" fmla="*/ 6440799 w 8685879"/>
              <a:gd name="csY48" fmla="*/ 3966749 h 3971564"/>
              <a:gd name="csX49" fmla="*/ 6279896 w 8685879"/>
              <a:gd name="csY49" fmla="*/ 3966749 h 3971564"/>
              <a:gd name="csX50" fmla="*/ 6118543 w 8685879"/>
              <a:gd name="csY50" fmla="*/ 3966749 h 3971564"/>
              <a:gd name="csX51" fmla="*/ 5957630 w 8685879"/>
              <a:gd name="csY51" fmla="*/ 3966749 h 3971564"/>
              <a:gd name="csX52" fmla="*/ 5796719 w 8685879"/>
              <a:gd name="csY52" fmla="*/ 3966749 h 3971564"/>
              <a:gd name="csX53" fmla="*/ 5635815 w 8685879"/>
              <a:gd name="csY53" fmla="*/ 3966749 h 3971564"/>
              <a:gd name="csX54" fmla="*/ 5474462 w 8685879"/>
              <a:gd name="csY54" fmla="*/ 3966749 h 3971564"/>
              <a:gd name="csX55" fmla="*/ 5313550 w 8685879"/>
              <a:gd name="csY55" fmla="*/ 3966749 h 3971564"/>
              <a:gd name="csX56" fmla="*/ 5152638 w 8685879"/>
              <a:gd name="csY56" fmla="*/ 3966749 h 3971564"/>
              <a:gd name="csX57" fmla="*/ 4991734 w 8685879"/>
              <a:gd name="csY57" fmla="*/ 3966749 h 3971564"/>
              <a:gd name="csX58" fmla="*/ 4830381 w 8685879"/>
              <a:gd name="csY58" fmla="*/ 3966749 h 3971564"/>
              <a:gd name="csX59" fmla="*/ 4669469 w 8685879"/>
              <a:gd name="csY59" fmla="*/ 3966749 h 3971564"/>
              <a:gd name="csX60" fmla="*/ 4508557 w 8685879"/>
              <a:gd name="csY60" fmla="*/ 3966749 h 3971564"/>
              <a:gd name="csX61" fmla="*/ 4347653 w 8685879"/>
              <a:gd name="csY61" fmla="*/ 3966749 h 3971564"/>
              <a:gd name="csX62" fmla="*/ 4186300 w 8685879"/>
              <a:gd name="csY62" fmla="*/ 3966749 h 3971564"/>
              <a:gd name="csX63" fmla="*/ 4025388 w 8685879"/>
              <a:gd name="csY63" fmla="*/ 3966749 h 3971564"/>
              <a:gd name="csX64" fmla="*/ 3864485 w 8685879"/>
              <a:gd name="csY64" fmla="*/ 3966749 h 3971564"/>
              <a:gd name="csX65" fmla="*/ 3703572 w 8685879"/>
              <a:gd name="csY65" fmla="*/ 3966749 h 3971564"/>
              <a:gd name="csX66" fmla="*/ 3542220 w 8685879"/>
              <a:gd name="csY66" fmla="*/ 3966749 h 3971564"/>
              <a:gd name="csX67" fmla="*/ 3381307 w 8685879"/>
              <a:gd name="csY67" fmla="*/ 3966749 h 3971564"/>
              <a:gd name="csX68" fmla="*/ 1609977 w 8685879"/>
              <a:gd name="csY68" fmla="*/ 3966749 h 3971564"/>
              <a:gd name="csX69" fmla="*/ 0 w 8685879"/>
              <a:gd name="csY69" fmla="*/ 3966749 h 3971564"/>
              <a:gd name="csX70" fmla="*/ 0 w 8685879"/>
              <a:gd name="csY70" fmla="*/ 0 h 3971564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2535"/>
              <a:gd name="csY0" fmla="*/ 0 h 3971569"/>
              <a:gd name="csX1" fmla="*/ 1609977 w 8752535"/>
              <a:gd name="csY1" fmla="*/ 826410 h 3971569"/>
              <a:gd name="csX2" fmla="*/ 3381307 w 8752535"/>
              <a:gd name="csY2" fmla="*/ 1322253 h 3971569"/>
              <a:gd name="csX3" fmla="*/ 3542220 w 8752535"/>
              <a:gd name="csY3" fmla="*/ 1322253 h 3971569"/>
              <a:gd name="csX4" fmla="*/ 3703572 w 8752535"/>
              <a:gd name="csY4" fmla="*/ 1322253 h 3971569"/>
              <a:gd name="csX5" fmla="*/ 3864485 w 8752535"/>
              <a:gd name="csY5" fmla="*/ 1487531 h 3971569"/>
              <a:gd name="csX6" fmla="*/ 4025388 w 8752535"/>
              <a:gd name="csY6" fmla="*/ 1487531 h 3971569"/>
              <a:gd name="csX7" fmla="*/ 4186300 w 8752535"/>
              <a:gd name="csY7" fmla="*/ 1652808 h 3971569"/>
              <a:gd name="csX8" fmla="*/ 4347653 w 8752535"/>
              <a:gd name="csY8" fmla="*/ 1652808 h 3971569"/>
              <a:gd name="csX9" fmla="*/ 4508557 w 8752535"/>
              <a:gd name="csY9" fmla="*/ 1818097 h 3971569"/>
              <a:gd name="csX10" fmla="*/ 4669469 w 8752535"/>
              <a:gd name="csY10" fmla="*/ 1818097 h 3971569"/>
              <a:gd name="csX11" fmla="*/ 4830381 w 8752535"/>
              <a:gd name="csY11" fmla="*/ 1867681 h 3971569"/>
              <a:gd name="csX12" fmla="*/ 4991734 w 8752535"/>
              <a:gd name="csY12" fmla="*/ 1834622 h 3971569"/>
              <a:gd name="csX13" fmla="*/ 5152638 w 8752535"/>
              <a:gd name="csY13" fmla="*/ 1801562 h 3971569"/>
              <a:gd name="csX14" fmla="*/ 5313550 w 8752535"/>
              <a:gd name="csY14" fmla="*/ 1851146 h 3971569"/>
              <a:gd name="csX15" fmla="*/ 5474462 w 8752535"/>
              <a:gd name="csY15" fmla="*/ 1867681 h 3971569"/>
              <a:gd name="csX16" fmla="*/ 5635815 w 8752535"/>
              <a:gd name="csY16" fmla="*/ 1966850 h 3971569"/>
              <a:gd name="csX17" fmla="*/ 5796719 w 8752535"/>
              <a:gd name="csY17" fmla="*/ 2115603 h 3971569"/>
              <a:gd name="csX18" fmla="*/ 5957630 w 8752535"/>
              <a:gd name="csY18" fmla="*/ 2264356 h 3971569"/>
              <a:gd name="csX19" fmla="*/ 6118543 w 8752535"/>
              <a:gd name="csY19" fmla="*/ 2363525 h 3971569"/>
              <a:gd name="csX20" fmla="*/ 6279896 w 8752535"/>
              <a:gd name="csY20" fmla="*/ 2380050 h 3971569"/>
              <a:gd name="csX21" fmla="*/ 6440799 w 8752535"/>
              <a:gd name="csY21" fmla="*/ 2545327 h 3971569"/>
              <a:gd name="csX22" fmla="*/ 6601711 w 8752535"/>
              <a:gd name="csY22" fmla="*/ 2611447 h 3971569"/>
              <a:gd name="csX23" fmla="*/ 6762624 w 8752535"/>
              <a:gd name="csY23" fmla="*/ 2627971 h 3971569"/>
              <a:gd name="csX24" fmla="*/ 6923968 w 8752535"/>
              <a:gd name="csY24" fmla="*/ 2661031 h 3971569"/>
              <a:gd name="csX25" fmla="*/ 7098688 w 8752535"/>
              <a:gd name="csY25" fmla="*/ 2714618 h 3971569"/>
              <a:gd name="csX26" fmla="*/ 7241189 w 8752535"/>
              <a:gd name="csY26" fmla="*/ 2669246 h 3971569"/>
              <a:gd name="csX27" fmla="*/ 7411307 w 8752535"/>
              <a:gd name="csY27" fmla="*/ 2689879 h 3971569"/>
              <a:gd name="csX28" fmla="*/ 7568049 w 8752535"/>
              <a:gd name="csY28" fmla="*/ 2772326 h 3971569"/>
              <a:gd name="csX29" fmla="*/ 7733564 w 8752535"/>
              <a:gd name="csY29" fmla="*/ 2739370 h 3971569"/>
              <a:gd name="csX30" fmla="*/ 7908283 w 8752535"/>
              <a:gd name="csY30" fmla="*/ 2714430 h 3971569"/>
              <a:gd name="csX31" fmla="*/ 8055388 w 8752535"/>
              <a:gd name="csY31" fmla="*/ 2549142 h 3971569"/>
              <a:gd name="csX32" fmla="*/ 8230539 w 8752535"/>
              <a:gd name="csY32" fmla="*/ 2499464 h 3971569"/>
              <a:gd name="csX33" fmla="*/ 8377643 w 8752535"/>
              <a:gd name="csY33" fmla="*/ 2499557 h 3971569"/>
              <a:gd name="csX34" fmla="*/ 8515939 w 8752535"/>
              <a:gd name="csY34" fmla="*/ 2536759 h 3971569"/>
              <a:gd name="csX35" fmla="*/ 8678613 w 8752535"/>
              <a:gd name="csY35" fmla="*/ 2596131 h 3971569"/>
              <a:gd name="csX36" fmla="*/ 8628085 w 8752535"/>
              <a:gd name="csY36" fmla="*/ 3971564 h 3971569"/>
              <a:gd name="csX37" fmla="*/ 8212129 w 8752535"/>
              <a:gd name="csY37" fmla="*/ 3966749 h 3971569"/>
              <a:gd name="csX38" fmla="*/ 8050785 w 8752535"/>
              <a:gd name="csY38" fmla="*/ 3966749 h 3971569"/>
              <a:gd name="csX39" fmla="*/ 7889873 w 8752535"/>
              <a:gd name="csY39" fmla="*/ 3966749 h 3971569"/>
              <a:gd name="csX40" fmla="*/ 7728960 w 8752535"/>
              <a:gd name="csY40" fmla="*/ 3966749 h 3971569"/>
              <a:gd name="csX41" fmla="*/ 7568049 w 8752535"/>
              <a:gd name="csY41" fmla="*/ 3966749 h 3971569"/>
              <a:gd name="csX42" fmla="*/ 7406704 w 8752535"/>
              <a:gd name="csY42" fmla="*/ 3966749 h 3971569"/>
              <a:gd name="csX43" fmla="*/ 7245792 w 8752535"/>
              <a:gd name="csY43" fmla="*/ 3966749 h 3971569"/>
              <a:gd name="csX44" fmla="*/ 7084880 w 8752535"/>
              <a:gd name="csY44" fmla="*/ 3966749 h 3971569"/>
              <a:gd name="csX45" fmla="*/ 6923968 w 8752535"/>
              <a:gd name="csY45" fmla="*/ 3966749 h 3971569"/>
              <a:gd name="csX46" fmla="*/ 6762624 w 8752535"/>
              <a:gd name="csY46" fmla="*/ 3966749 h 3971569"/>
              <a:gd name="csX47" fmla="*/ 6601711 w 8752535"/>
              <a:gd name="csY47" fmla="*/ 3966749 h 3971569"/>
              <a:gd name="csX48" fmla="*/ 6440799 w 8752535"/>
              <a:gd name="csY48" fmla="*/ 3966749 h 3971569"/>
              <a:gd name="csX49" fmla="*/ 6279896 w 8752535"/>
              <a:gd name="csY49" fmla="*/ 3966749 h 3971569"/>
              <a:gd name="csX50" fmla="*/ 6118543 w 8752535"/>
              <a:gd name="csY50" fmla="*/ 3966749 h 3971569"/>
              <a:gd name="csX51" fmla="*/ 5957630 w 8752535"/>
              <a:gd name="csY51" fmla="*/ 3966749 h 3971569"/>
              <a:gd name="csX52" fmla="*/ 5796719 w 8752535"/>
              <a:gd name="csY52" fmla="*/ 3966749 h 3971569"/>
              <a:gd name="csX53" fmla="*/ 5635815 w 8752535"/>
              <a:gd name="csY53" fmla="*/ 3966749 h 3971569"/>
              <a:gd name="csX54" fmla="*/ 5474462 w 8752535"/>
              <a:gd name="csY54" fmla="*/ 3966749 h 3971569"/>
              <a:gd name="csX55" fmla="*/ 5313550 w 8752535"/>
              <a:gd name="csY55" fmla="*/ 3966749 h 3971569"/>
              <a:gd name="csX56" fmla="*/ 5152638 w 8752535"/>
              <a:gd name="csY56" fmla="*/ 3966749 h 3971569"/>
              <a:gd name="csX57" fmla="*/ 4991734 w 8752535"/>
              <a:gd name="csY57" fmla="*/ 3966749 h 3971569"/>
              <a:gd name="csX58" fmla="*/ 4830381 w 8752535"/>
              <a:gd name="csY58" fmla="*/ 3966749 h 3971569"/>
              <a:gd name="csX59" fmla="*/ 4669469 w 8752535"/>
              <a:gd name="csY59" fmla="*/ 3966749 h 3971569"/>
              <a:gd name="csX60" fmla="*/ 4508557 w 8752535"/>
              <a:gd name="csY60" fmla="*/ 3966749 h 3971569"/>
              <a:gd name="csX61" fmla="*/ 4347653 w 8752535"/>
              <a:gd name="csY61" fmla="*/ 3966749 h 3971569"/>
              <a:gd name="csX62" fmla="*/ 4186300 w 8752535"/>
              <a:gd name="csY62" fmla="*/ 3966749 h 3971569"/>
              <a:gd name="csX63" fmla="*/ 4025388 w 8752535"/>
              <a:gd name="csY63" fmla="*/ 3966749 h 3971569"/>
              <a:gd name="csX64" fmla="*/ 3864485 w 8752535"/>
              <a:gd name="csY64" fmla="*/ 3966749 h 3971569"/>
              <a:gd name="csX65" fmla="*/ 3703572 w 8752535"/>
              <a:gd name="csY65" fmla="*/ 3966749 h 3971569"/>
              <a:gd name="csX66" fmla="*/ 3542220 w 8752535"/>
              <a:gd name="csY66" fmla="*/ 3966749 h 3971569"/>
              <a:gd name="csX67" fmla="*/ 3381307 w 8752535"/>
              <a:gd name="csY67" fmla="*/ 3966749 h 3971569"/>
              <a:gd name="csX68" fmla="*/ 1609977 w 8752535"/>
              <a:gd name="csY68" fmla="*/ 3966749 h 3971569"/>
              <a:gd name="csX69" fmla="*/ 0 w 8752535"/>
              <a:gd name="csY69" fmla="*/ 3966749 h 3971569"/>
              <a:gd name="csX70" fmla="*/ 0 w 8752535"/>
              <a:gd name="csY70" fmla="*/ 0 h 3971569"/>
              <a:gd name="csX0" fmla="*/ 0 w 8678940"/>
              <a:gd name="csY0" fmla="*/ 0 h 3971564"/>
              <a:gd name="csX1" fmla="*/ 1609977 w 8678940"/>
              <a:gd name="csY1" fmla="*/ 826410 h 3971564"/>
              <a:gd name="csX2" fmla="*/ 3381307 w 8678940"/>
              <a:gd name="csY2" fmla="*/ 1322253 h 3971564"/>
              <a:gd name="csX3" fmla="*/ 3542220 w 8678940"/>
              <a:gd name="csY3" fmla="*/ 1322253 h 3971564"/>
              <a:gd name="csX4" fmla="*/ 3703572 w 8678940"/>
              <a:gd name="csY4" fmla="*/ 1322253 h 3971564"/>
              <a:gd name="csX5" fmla="*/ 3864485 w 8678940"/>
              <a:gd name="csY5" fmla="*/ 1487531 h 3971564"/>
              <a:gd name="csX6" fmla="*/ 4025388 w 8678940"/>
              <a:gd name="csY6" fmla="*/ 1487531 h 3971564"/>
              <a:gd name="csX7" fmla="*/ 4186300 w 8678940"/>
              <a:gd name="csY7" fmla="*/ 1652808 h 3971564"/>
              <a:gd name="csX8" fmla="*/ 4347653 w 8678940"/>
              <a:gd name="csY8" fmla="*/ 1652808 h 3971564"/>
              <a:gd name="csX9" fmla="*/ 4508557 w 8678940"/>
              <a:gd name="csY9" fmla="*/ 1818097 h 3971564"/>
              <a:gd name="csX10" fmla="*/ 4669469 w 8678940"/>
              <a:gd name="csY10" fmla="*/ 1818097 h 3971564"/>
              <a:gd name="csX11" fmla="*/ 4830381 w 8678940"/>
              <a:gd name="csY11" fmla="*/ 1867681 h 3971564"/>
              <a:gd name="csX12" fmla="*/ 4991734 w 8678940"/>
              <a:gd name="csY12" fmla="*/ 1834622 h 3971564"/>
              <a:gd name="csX13" fmla="*/ 5152638 w 8678940"/>
              <a:gd name="csY13" fmla="*/ 1801562 h 3971564"/>
              <a:gd name="csX14" fmla="*/ 5313550 w 8678940"/>
              <a:gd name="csY14" fmla="*/ 1851146 h 3971564"/>
              <a:gd name="csX15" fmla="*/ 5474462 w 8678940"/>
              <a:gd name="csY15" fmla="*/ 1867681 h 3971564"/>
              <a:gd name="csX16" fmla="*/ 5635815 w 8678940"/>
              <a:gd name="csY16" fmla="*/ 1966850 h 3971564"/>
              <a:gd name="csX17" fmla="*/ 5796719 w 8678940"/>
              <a:gd name="csY17" fmla="*/ 2115603 h 3971564"/>
              <a:gd name="csX18" fmla="*/ 5957630 w 8678940"/>
              <a:gd name="csY18" fmla="*/ 2264356 h 3971564"/>
              <a:gd name="csX19" fmla="*/ 6118543 w 8678940"/>
              <a:gd name="csY19" fmla="*/ 2363525 h 3971564"/>
              <a:gd name="csX20" fmla="*/ 6279896 w 8678940"/>
              <a:gd name="csY20" fmla="*/ 2380050 h 3971564"/>
              <a:gd name="csX21" fmla="*/ 6440799 w 8678940"/>
              <a:gd name="csY21" fmla="*/ 2545327 h 3971564"/>
              <a:gd name="csX22" fmla="*/ 6601711 w 8678940"/>
              <a:gd name="csY22" fmla="*/ 2611447 h 3971564"/>
              <a:gd name="csX23" fmla="*/ 6762624 w 8678940"/>
              <a:gd name="csY23" fmla="*/ 2627971 h 3971564"/>
              <a:gd name="csX24" fmla="*/ 6923968 w 8678940"/>
              <a:gd name="csY24" fmla="*/ 2661031 h 3971564"/>
              <a:gd name="csX25" fmla="*/ 7098688 w 8678940"/>
              <a:gd name="csY25" fmla="*/ 2714618 h 3971564"/>
              <a:gd name="csX26" fmla="*/ 7241189 w 8678940"/>
              <a:gd name="csY26" fmla="*/ 2669246 h 3971564"/>
              <a:gd name="csX27" fmla="*/ 7411307 w 8678940"/>
              <a:gd name="csY27" fmla="*/ 2689879 h 3971564"/>
              <a:gd name="csX28" fmla="*/ 7568049 w 8678940"/>
              <a:gd name="csY28" fmla="*/ 2772326 h 3971564"/>
              <a:gd name="csX29" fmla="*/ 7733564 w 8678940"/>
              <a:gd name="csY29" fmla="*/ 2739370 h 3971564"/>
              <a:gd name="csX30" fmla="*/ 7908283 w 8678940"/>
              <a:gd name="csY30" fmla="*/ 2714430 h 3971564"/>
              <a:gd name="csX31" fmla="*/ 8055388 w 8678940"/>
              <a:gd name="csY31" fmla="*/ 2549142 h 3971564"/>
              <a:gd name="csX32" fmla="*/ 8230539 w 8678940"/>
              <a:gd name="csY32" fmla="*/ 2499464 h 3971564"/>
              <a:gd name="csX33" fmla="*/ 8377643 w 8678940"/>
              <a:gd name="csY33" fmla="*/ 2499557 h 3971564"/>
              <a:gd name="csX34" fmla="*/ 8515939 w 8678940"/>
              <a:gd name="csY34" fmla="*/ 2536759 h 3971564"/>
              <a:gd name="csX35" fmla="*/ 8678613 w 8678940"/>
              <a:gd name="csY35" fmla="*/ 2596131 h 3971564"/>
              <a:gd name="csX36" fmla="*/ 8628085 w 8678940"/>
              <a:gd name="csY36" fmla="*/ 3971564 h 3971564"/>
              <a:gd name="csX37" fmla="*/ 8212129 w 8678940"/>
              <a:gd name="csY37" fmla="*/ 3966749 h 3971564"/>
              <a:gd name="csX38" fmla="*/ 8050785 w 8678940"/>
              <a:gd name="csY38" fmla="*/ 3966749 h 3971564"/>
              <a:gd name="csX39" fmla="*/ 7889873 w 8678940"/>
              <a:gd name="csY39" fmla="*/ 3966749 h 3971564"/>
              <a:gd name="csX40" fmla="*/ 7728960 w 8678940"/>
              <a:gd name="csY40" fmla="*/ 3966749 h 3971564"/>
              <a:gd name="csX41" fmla="*/ 7568049 w 8678940"/>
              <a:gd name="csY41" fmla="*/ 3966749 h 3971564"/>
              <a:gd name="csX42" fmla="*/ 7406704 w 8678940"/>
              <a:gd name="csY42" fmla="*/ 3966749 h 3971564"/>
              <a:gd name="csX43" fmla="*/ 7245792 w 8678940"/>
              <a:gd name="csY43" fmla="*/ 3966749 h 3971564"/>
              <a:gd name="csX44" fmla="*/ 7084880 w 8678940"/>
              <a:gd name="csY44" fmla="*/ 3966749 h 3971564"/>
              <a:gd name="csX45" fmla="*/ 6923968 w 8678940"/>
              <a:gd name="csY45" fmla="*/ 3966749 h 3971564"/>
              <a:gd name="csX46" fmla="*/ 6762624 w 8678940"/>
              <a:gd name="csY46" fmla="*/ 3966749 h 3971564"/>
              <a:gd name="csX47" fmla="*/ 6601711 w 8678940"/>
              <a:gd name="csY47" fmla="*/ 3966749 h 3971564"/>
              <a:gd name="csX48" fmla="*/ 6440799 w 8678940"/>
              <a:gd name="csY48" fmla="*/ 3966749 h 3971564"/>
              <a:gd name="csX49" fmla="*/ 6279896 w 8678940"/>
              <a:gd name="csY49" fmla="*/ 3966749 h 3971564"/>
              <a:gd name="csX50" fmla="*/ 6118543 w 8678940"/>
              <a:gd name="csY50" fmla="*/ 3966749 h 3971564"/>
              <a:gd name="csX51" fmla="*/ 5957630 w 8678940"/>
              <a:gd name="csY51" fmla="*/ 3966749 h 3971564"/>
              <a:gd name="csX52" fmla="*/ 5796719 w 8678940"/>
              <a:gd name="csY52" fmla="*/ 3966749 h 3971564"/>
              <a:gd name="csX53" fmla="*/ 5635815 w 8678940"/>
              <a:gd name="csY53" fmla="*/ 3966749 h 3971564"/>
              <a:gd name="csX54" fmla="*/ 5474462 w 8678940"/>
              <a:gd name="csY54" fmla="*/ 3966749 h 3971564"/>
              <a:gd name="csX55" fmla="*/ 5313550 w 8678940"/>
              <a:gd name="csY55" fmla="*/ 3966749 h 3971564"/>
              <a:gd name="csX56" fmla="*/ 5152638 w 8678940"/>
              <a:gd name="csY56" fmla="*/ 3966749 h 3971564"/>
              <a:gd name="csX57" fmla="*/ 4991734 w 8678940"/>
              <a:gd name="csY57" fmla="*/ 3966749 h 3971564"/>
              <a:gd name="csX58" fmla="*/ 4830381 w 8678940"/>
              <a:gd name="csY58" fmla="*/ 3966749 h 3971564"/>
              <a:gd name="csX59" fmla="*/ 4669469 w 8678940"/>
              <a:gd name="csY59" fmla="*/ 3966749 h 3971564"/>
              <a:gd name="csX60" fmla="*/ 4508557 w 8678940"/>
              <a:gd name="csY60" fmla="*/ 3966749 h 3971564"/>
              <a:gd name="csX61" fmla="*/ 4347653 w 8678940"/>
              <a:gd name="csY61" fmla="*/ 3966749 h 3971564"/>
              <a:gd name="csX62" fmla="*/ 4186300 w 8678940"/>
              <a:gd name="csY62" fmla="*/ 3966749 h 3971564"/>
              <a:gd name="csX63" fmla="*/ 4025388 w 8678940"/>
              <a:gd name="csY63" fmla="*/ 3966749 h 3971564"/>
              <a:gd name="csX64" fmla="*/ 3864485 w 8678940"/>
              <a:gd name="csY64" fmla="*/ 3966749 h 3971564"/>
              <a:gd name="csX65" fmla="*/ 3703572 w 8678940"/>
              <a:gd name="csY65" fmla="*/ 3966749 h 3971564"/>
              <a:gd name="csX66" fmla="*/ 3542220 w 8678940"/>
              <a:gd name="csY66" fmla="*/ 3966749 h 3971564"/>
              <a:gd name="csX67" fmla="*/ 3381307 w 8678940"/>
              <a:gd name="csY67" fmla="*/ 3966749 h 3971564"/>
              <a:gd name="csX68" fmla="*/ 1609977 w 8678940"/>
              <a:gd name="csY68" fmla="*/ 3966749 h 3971564"/>
              <a:gd name="csX69" fmla="*/ 0 w 8678940"/>
              <a:gd name="csY69" fmla="*/ 3966749 h 3971564"/>
              <a:gd name="csX70" fmla="*/ 0 w 8678940"/>
              <a:gd name="csY70" fmla="*/ 0 h 3971564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87818"/>
              <a:gd name="csY0" fmla="*/ 0 h 3967456"/>
              <a:gd name="csX1" fmla="*/ 1609977 w 8687818"/>
              <a:gd name="csY1" fmla="*/ 82641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36173 w 8687818"/>
              <a:gd name="csY9" fmla="*/ 1711299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</a:cxnLst>
            <a:rect l="l" t="t" r="r" b="b"/>
            <a:pathLst>
              <a:path w="8687818" h="3967456">
                <a:moveTo>
                  <a:pt x="0" y="0"/>
                </a:moveTo>
                <a:lnTo>
                  <a:pt x="1609977" y="740150"/>
                </a:lnTo>
                <a:lnTo>
                  <a:pt x="3381307" y="1322253"/>
                </a:lnTo>
                <a:lnTo>
                  <a:pt x="3542220" y="1322253"/>
                </a:lnTo>
                <a:lnTo>
                  <a:pt x="3703572" y="1322253"/>
                </a:lnTo>
                <a:lnTo>
                  <a:pt x="3864486" y="1430024"/>
                </a:lnTo>
                <a:lnTo>
                  <a:pt x="4025388" y="1487531"/>
                </a:lnTo>
                <a:lnTo>
                  <a:pt x="4190903" y="1603517"/>
                </a:lnTo>
                <a:lnTo>
                  <a:pt x="4347653" y="1652808"/>
                </a:lnTo>
                <a:lnTo>
                  <a:pt x="4536173" y="1711299"/>
                </a:lnTo>
                <a:lnTo>
                  <a:pt x="4669469" y="1818097"/>
                </a:lnTo>
                <a:lnTo>
                  <a:pt x="4830381" y="1867681"/>
                </a:lnTo>
                <a:lnTo>
                  <a:pt x="4991734" y="1834622"/>
                </a:lnTo>
                <a:lnTo>
                  <a:pt x="5152638" y="1801562"/>
                </a:lnTo>
                <a:lnTo>
                  <a:pt x="5313550" y="1851146"/>
                </a:lnTo>
                <a:lnTo>
                  <a:pt x="5474462" y="1867681"/>
                </a:lnTo>
                <a:lnTo>
                  <a:pt x="5635815" y="1966850"/>
                </a:lnTo>
                <a:lnTo>
                  <a:pt x="5796719" y="2115603"/>
                </a:lnTo>
                <a:lnTo>
                  <a:pt x="5957630" y="2264356"/>
                </a:lnTo>
                <a:lnTo>
                  <a:pt x="6118543" y="2363525"/>
                </a:lnTo>
                <a:lnTo>
                  <a:pt x="6279896" y="2380050"/>
                </a:lnTo>
                <a:lnTo>
                  <a:pt x="6440799" y="2545327"/>
                </a:lnTo>
                <a:lnTo>
                  <a:pt x="6601711" y="2611447"/>
                </a:lnTo>
                <a:lnTo>
                  <a:pt x="6762624" y="2627971"/>
                </a:lnTo>
                <a:lnTo>
                  <a:pt x="6923968" y="2661031"/>
                </a:lnTo>
                <a:lnTo>
                  <a:pt x="7098688" y="2714618"/>
                </a:lnTo>
                <a:lnTo>
                  <a:pt x="7241189" y="2669246"/>
                </a:lnTo>
                <a:lnTo>
                  <a:pt x="7411307" y="2689879"/>
                </a:lnTo>
                <a:lnTo>
                  <a:pt x="7568049" y="2772326"/>
                </a:lnTo>
                <a:lnTo>
                  <a:pt x="7733564" y="2739370"/>
                </a:lnTo>
                <a:lnTo>
                  <a:pt x="7908283" y="2714430"/>
                </a:lnTo>
                <a:lnTo>
                  <a:pt x="8055388" y="2549142"/>
                </a:lnTo>
                <a:lnTo>
                  <a:pt x="8230539" y="2499464"/>
                </a:lnTo>
                <a:lnTo>
                  <a:pt x="8377643" y="2499557"/>
                </a:lnTo>
                <a:cubicBezTo>
                  <a:pt x="8425276" y="2522912"/>
                  <a:pt x="8468306" y="2513404"/>
                  <a:pt x="8515939" y="2536759"/>
                </a:cubicBezTo>
                <a:cubicBezTo>
                  <a:pt x="8540020" y="2543270"/>
                  <a:pt x="8595486" y="2550056"/>
                  <a:pt x="8687818" y="2596131"/>
                </a:cubicBezTo>
                <a:cubicBezTo>
                  <a:pt x="8678894" y="3044753"/>
                  <a:pt x="8682927" y="3473256"/>
                  <a:pt x="8678713" y="3967456"/>
                </a:cubicBezTo>
                <a:lnTo>
                  <a:pt x="8212129" y="3966749"/>
                </a:lnTo>
                <a:lnTo>
                  <a:pt x="8050785" y="3966749"/>
                </a:lnTo>
                <a:lnTo>
                  <a:pt x="7889873" y="3966749"/>
                </a:lnTo>
                <a:lnTo>
                  <a:pt x="7728960" y="3966749"/>
                </a:lnTo>
                <a:lnTo>
                  <a:pt x="7568049" y="3966749"/>
                </a:lnTo>
                <a:lnTo>
                  <a:pt x="7406704" y="3966749"/>
                </a:lnTo>
                <a:lnTo>
                  <a:pt x="7245792" y="3966749"/>
                </a:lnTo>
                <a:lnTo>
                  <a:pt x="7084880" y="3966749"/>
                </a:lnTo>
                <a:lnTo>
                  <a:pt x="6923968" y="3966749"/>
                </a:lnTo>
                <a:lnTo>
                  <a:pt x="6762624" y="3966749"/>
                </a:lnTo>
                <a:lnTo>
                  <a:pt x="6601711" y="3966749"/>
                </a:lnTo>
                <a:lnTo>
                  <a:pt x="6440799" y="3966749"/>
                </a:lnTo>
                <a:lnTo>
                  <a:pt x="6279896" y="3966749"/>
                </a:lnTo>
                <a:lnTo>
                  <a:pt x="6118543" y="3966749"/>
                </a:lnTo>
                <a:lnTo>
                  <a:pt x="5957630" y="3966749"/>
                </a:lnTo>
                <a:lnTo>
                  <a:pt x="5796719" y="3966749"/>
                </a:lnTo>
                <a:lnTo>
                  <a:pt x="5635815" y="3966749"/>
                </a:lnTo>
                <a:lnTo>
                  <a:pt x="5474462" y="3966749"/>
                </a:lnTo>
                <a:lnTo>
                  <a:pt x="5313550" y="3966749"/>
                </a:lnTo>
                <a:lnTo>
                  <a:pt x="5152638" y="3966749"/>
                </a:lnTo>
                <a:lnTo>
                  <a:pt x="4991734" y="3966749"/>
                </a:lnTo>
                <a:lnTo>
                  <a:pt x="4830381" y="3966749"/>
                </a:lnTo>
                <a:lnTo>
                  <a:pt x="4669469" y="3966749"/>
                </a:lnTo>
                <a:lnTo>
                  <a:pt x="4508557" y="3966749"/>
                </a:lnTo>
                <a:lnTo>
                  <a:pt x="4347653" y="3966749"/>
                </a:lnTo>
                <a:lnTo>
                  <a:pt x="4186300" y="3966749"/>
                </a:lnTo>
                <a:lnTo>
                  <a:pt x="4025388" y="3966749"/>
                </a:lnTo>
                <a:lnTo>
                  <a:pt x="3864485" y="3966749"/>
                </a:lnTo>
                <a:lnTo>
                  <a:pt x="3703572" y="3966749"/>
                </a:lnTo>
                <a:lnTo>
                  <a:pt x="3542220" y="3966749"/>
                </a:lnTo>
                <a:lnTo>
                  <a:pt x="3381307" y="3966749"/>
                </a:lnTo>
                <a:lnTo>
                  <a:pt x="1609977" y="3966749"/>
                </a:lnTo>
                <a:lnTo>
                  <a:pt x="0" y="3966749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8808" cap="flat">
            <a:noFill/>
            <a:prstDash val="solid"/>
            <a:miter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ED7F492A-D3A0-9210-CE84-9A47B690D31D}"/>
              </a:ext>
            </a:extLst>
          </p:cNvPr>
          <p:cNvSpPr/>
          <p:nvPr/>
        </p:nvSpPr>
        <p:spPr>
          <a:xfrm>
            <a:off x="1695233" y="1358437"/>
            <a:ext cx="9117911" cy="3284700"/>
          </a:xfrm>
          <a:custGeom>
            <a:avLst/>
            <a:gdLst>
              <a:gd name="connsiteX0" fmla="*/ 1 w 8373041"/>
              <a:gd name="connsiteY0" fmla="*/ 1 h 2727140"/>
              <a:gd name="connsiteX1" fmla="*/ 1609978 w 8373041"/>
              <a:gd name="connsiteY1" fmla="*/ 826410 h 2727140"/>
              <a:gd name="connsiteX2" fmla="*/ 3381308 w 8373041"/>
              <a:gd name="connsiteY2" fmla="*/ 1322254 h 2727140"/>
              <a:gd name="connsiteX3" fmla="*/ 3542220 w 8373041"/>
              <a:gd name="connsiteY3" fmla="*/ 1322254 h 2727140"/>
              <a:gd name="connsiteX4" fmla="*/ 3703573 w 8373041"/>
              <a:gd name="connsiteY4" fmla="*/ 1322254 h 2727140"/>
              <a:gd name="connsiteX5" fmla="*/ 3864485 w 8373041"/>
              <a:gd name="connsiteY5" fmla="*/ 1487531 h 2727140"/>
              <a:gd name="connsiteX6" fmla="*/ 4025389 w 8373041"/>
              <a:gd name="connsiteY6" fmla="*/ 1487531 h 2727140"/>
              <a:gd name="connsiteX7" fmla="*/ 4186301 w 8373041"/>
              <a:gd name="connsiteY7" fmla="*/ 1652809 h 2727140"/>
              <a:gd name="connsiteX8" fmla="*/ 4347654 w 8373041"/>
              <a:gd name="connsiteY8" fmla="*/ 1652809 h 2727140"/>
              <a:gd name="connsiteX9" fmla="*/ 4508558 w 8373041"/>
              <a:gd name="connsiteY9" fmla="*/ 1818098 h 2727140"/>
              <a:gd name="connsiteX10" fmla="*/ 4669469 w 8373041"/>
              <a:gd name="connsiteY10" fmla="*/ 1818098 h 2727140"/>
              <a:gd name="connsiteX11" fmla="*/ 4830382 w 8373041"/>
              <a:gd name="connsiteY11" fmla="*/ 1867682 h 2727140"/>
              <a:gd name="connsiteX12" fmla="*/ 4991735 w 8373041"/>
              <a:gd name="connsiteY12" fmla="*/ 1834622 h 2727140"/>
              <a:gd name="connsiteX13" fmla="*/ 5152638 w 8373041"/>
              <a:gd name="connsiteY13" fmla="*/ 1801562 h 2727140"/>
              <a:gd name="connsiteX14" fmla="*/ 5313550 w 8373041"/>
              <a:gd name="connsiteY14" fmla="*/ 1851146 h 2727140"/>
              <a:gd name="connsiteX15" fmla="*/ 5474463 w 8373041"/>
              <a:gd name="connsiteY15" fmla="*/ 1867682 h 2727140"/>
              <a:gd name="connsiteX16" fmla="*/ 5635815 w 8373041"/>
              <a:gd name="connsiteY16" fmla="*/ 1966851 h 2727140"/>
              <a:gd name="connsiteX17" fmla="*/ 5796719 w 8373041"/>
              <a:gd name="connsiteY17" fmla="*/ 2115604 h 2727140"/>
              <a:gd name="connsiteX18" fmla="*/ 5957631 w 8373041"/>
              <a:gd name="connsiteY18" fmla="*/ 2264357 h 2727140"/>
              <a:gd name="connsiteX19" fmla="*/ 6118543 w 8373041"/>
              <a:gd name="connsiteY19" fmla="*/ 2363526 h 2727140"/>
              <a:gd name="connsiteX20" fmla="*/ 6279896 w 8373041"/>
              <a:gd name="connsiteY20" fmla="*/ 2380050 h 2727140"/>
              <a:gd name="connsiteX21" fmla="*/ 6440800 w 8373041"/>
              <a:gd name="connsiteY21" fmla="*/ 2545328 h 2727140"/>
              <a:gd name="connsiteX22" fmla="*/ 6601712 w 8373041"/>
              <a:gd name="connsiteY22" fmla="*/ 2611447 h 2727140"/>
              <a:gd name="connsiteX23" fmla="*/ 6762624 w 8373041"/>
              <a:gd name="connsiteY23" fmla="*/ 2627972 h 2727140"/>
              <a:gd name="connsiteX24" fmla="*/ 6923968 w 8373041"/>
              <a:gd name="connsiteY24" fmla="*/ 2661032 h 2727140"/>
              <a:gd name="connsiteX25" fmla="*/ 7084881 w 8373041"/>
              <a:gd name="connsiteY25" fmla="*/ 2694081 h 2727140"/>
              <a:gd name="connsiteX26" fmla="*/ 7245793 w 8373041"/>
              <a:gd name="connsiteY26" fmla="*/ 2661032 h 2727140"/>
              <a:gd name="connsiteX27" fmla="*/ 7406705 w 8373041"/>
              <a:gd name="connsiteY27" fmla="*/ 2677556 h 2727140"/>
              <a:gd name="connsiteX28" fmla="*/ 7568049 w 8373041"/>
              <a:gd name="connsiteY28" fmla="*/ 2727141 h 2727140"/>
              <a:gd name="connsiteX29" fmla="*/ 7728961 w 8373041"/>
              <a:gd name="connsiteY29" fmla="*/ 2710616 h 2727140"/>
              <a:gd name="connsiteX30" fmla="*/ 7889873 w 8373041"/>
              <a:gd name="connsiteY30" fmla="*/ 2661032 h 2727140"/>
              <a:gd name="connsiteX31" fmla="*/ 8050786 w 8373041"/>
              <a:gd name="connsiteY31" fmla="*/ 2495743 h 2727140"/>
              <a:gd name="connsiteX32" fmla="*/ 8212130 w 8373041"/>
              <a:gd name="connsiteY32" fmla="*/ 2429634 h 2727140"/>
              <a:gd name="connsiteX33" fmla="*/ 8373042 w 8373041"/>
              <a:gd name="connsiteY33" fmla="*/ 2446159 h 2727140"/>
              <a:gd name="csX0" fmla="*/ 0 w 8385831"/>
              <a:gd name="csY0" fmla="*/ 0 h 2727140"/>
              <a:gd name="csX1" fmla="*/ 1609977 w 8385831"/>
              <a:gd name="csY1" fmla="*/ 826409 h 2727140"/>
              <a:gd name="csX2" fmla="*/ 3381307 w 8385831"/>
              <a:gd name="csY2" fmla="*/ 1322253 h 2727140"/>
              <a:gd name="csX3" fmla="*/ 3542219 w 8385831"/>
              <a:gd name="csY3" fmla="*/ 1322253 h 2727140"/>
              <a:gd name="csX4" fmla="*/ 3703572 w 8385831"/>
              <a:gd name="csY4" fmla="*/ 1322253 h 2727140"/>
              <a:gd name="csX5" fmla="*/ 3864484 w 8385831"/>
              <a:gd name="csY5" fmla="*/ 1487530 h 2727140"/>
              <a:gd name="csX6" fmla="*/ 4025388 w 8385831"/>
              <a:gd name="csY6" fmla="*/ 1487530 h 2727140"/>
              <a:gd name="csX7" fmla="*/ 4186300 w 8385831"/>
              <a:gd name="csY7" fmla="*/ 1652808 h 2727140"/>
              <a:gd name="csX8" fmla="*/ 4347653 w 8385831"/>
              <a:gd name="csY8" fmla="*/ 1652808 h 2727140"/>
              <a:gd name="csX9" fmla="*/ 4508557 w 8385831"/>
              <a:gd name="csY9" fmla="*/ 1818097 h 2727140"/>
              <a:gd name="csX10" fmla="*/ 4669468 w 8385831"/>
              <a:gd name="csY10" fmla="*/ 1818097 h 2727140"/>
              <a:gd name="csX11" fmla="*/ 4830381 w 8385831"/>
              <a:gd name="csY11" fmla="*/ 1867681 h 2727140"/>
              <a:gd name="csX12" fmla="*/ 4991734 w 8385831"/>
              <a:gd name="csY12" fmla="*/ 1834621 h 2727140"/>
              <a:gd name="csX13" fmla="*/ 5152637 w 8385831"/>
              <a:gd name="csY13" fmla="*/ 1801561 h 2727140"/>
              <a:gd name="csX14" fmla="*/ 5313549 w 8385831"/>
              <a:gd name="csY14" fmla="*/ 1851145 h 2727140"/>
              <a:gd name="csX15" fmla="*/ 5474462 w 8385831"/>
              <a:gd name="csY15" fmla="*/ 1867681 h 2727140"/>
              <a:gd name="csX16" fmla="*/ 5635814 w 8385831"/>
              <a:gd name="csY16" fmla="*/ 1966850 h 2727140"/>
              <a:gd name="csX17" fmla="*/ 5796718 w 8385831"/>
              <a:gd name="csY17" fmla="*/ 2115603 h 2727140"/>
              <a:gd name="csX18" fmla="*/ 5957630 w 8385831"/>
              <a:gd name="csY18" fmla="*/ 2264356 h 2727140"/>
              <a:gd name="csX19" fmla="*/ 6118542 w 8385831"/>
              <a:gd name="csY19" fmla="*/ 2363525 h 2727140"/>
              <a:gd name="csX20" fmla="*/ 6279895 w 8385831"/>
              <a:gd name="csY20" fmla="*/ 2380049 h 2727140"/>
              <a:gd name="csX21" fmla="*/ 6440799 w 8385831"/>
              <a:gd name="csY21" fmla="*/ 2545327 h 2727140"/>
              <a:gd name="csX22" fmla="*/ 6601711 w 8385831"/>
              <a:gd name="csY22" fmla="*/ 2611446 h 2727140"/>
              <a:gd name="csX23" fmla="*/ 6762623 w 8385831"/>
              <a:gd name="csY23" fmla="*/ 2627971 h 2727140"/>
              <a:gd name="csX24" fmla="*/ 6923967 w 8385831"/>
              <a:gd name="csY24" fmla="*/ 2661031 h 2727140"/>
              <a:gd name="csX25" fmla="*/ 7084880 w 8385831"/>
              <a:gd name="csY25" fmla="*/ 2694080 h 2727140"/>
              <a:gd name="csX26" fmla="*/ 7245792 w 8385831"/>
              <a:gd name="csY26" fmla="*/ 2661031 h 2727140"/>
              <a:gd name="csX27" fmla="*/ 7406704 w 8385831"/>
              <a:gd name="csY27" fmla="*/ 2677555 h 2727140"/>
              <a:gd name="csX28" fmla="*/ 7568048 w 8385831"/>
              <a:gd name="csY28" fmla="*/ 2727140 h 2727140"/>
              <a:gd name="csX29" fmla="*/ 7728960 w 8385831"/>
              <a:gd name="csY29" fmla="*/ 2710615 h 2727140"/>
              <a:gd name="csX30" fmla="*/ 7889872 w 8385831"/>
              <a:gd name="csY30" fmla="*/ 2661031 h 2727140"/>
              <a:gd name="csX31" fmla="*/ 8050785 w 8385831"/>
              <a:gd name="csY31" fmla="*/ 2495742 h 2727140"/>
              <a:gd name="csX32" fmla="*/ 8212129 w 8385831"/>
              <a:gd name="csY32" fmla="*/ 2429633 h 2727140"/>
              <a:gd name="csX33" fmla="*/ 8373041 w 8385831"/>
              <a:gd name="csY33" fmla="*/ 2446158 h 2727140"/>
              <a:gd name="csX34" fmla="*/ 8375956 w 8385831"/>
              <a:gd name="csY34" fmla="*/ 2451734 h 2727140"/>
              <a:gd name="csX0" fmla="*/ 0 w 8525936"/>
              <a:gd name="csY0" fmla="*/ 0 h 2727140"/>
              <a:gd name="csX1" fmla="*/ 1609977 w 8525936"/>
              <a:gd name="csY1" fmla="*/ 826409 h 2727140"/>
              <a:gd name="csX2" fmla="*/ 3381307 w 8525936"/>
              <a:gd name="csY2" fmla="*/ 1322253 h 2727140"/>
              <a:gd name="csX3" fmla="*/ 3542219 w 8525936"/>
              <a:gd name="csY3" fmla="*/ 1322253 h 2727140"/>
              <a:gd name="csX4" fmla="*/ 3703572 w 8525936"/>
              <a:gd name="csY4" fmla="*/ 1322253 h 2727140"/>
              <a:gd name="csX5" fmla="*/ 3864484 w 8525936"/>
              <a:gd name="csY5" fmla="*/ 1487530 h 2727140"/>
              <a:gd name="csX6" fmla="*/ 4025388 w 8525936"/>
              <a:gd name="csY6" fmla="*/ 1487530 h 2727140"/>
              <a:gd name="csX7" fmla="*/ 4186300 w 8525936"/>
              <a:gd name="csY7" fmla="*/ 1652808 h 2727140"/>
              <a:gd name="csX8" fmla="*/ 4347653 w 8525936"/>
              <a:gd name="csY8" fmla="*/ 1652808 h 2727140"/>
              <a:gd name="csX9" fmla="*/ 4508557 w 8525936"/>
              <a:gd name="csY9" fmla="*/ 1818097 h 2727140"/>
              <a:gd name="csX10" fmla="*/ 4669468 w 8525936"/>
              <a:gd name="csY10" fmla="*/ 1818097 h 2727140"/>
              <a:gd name="csX11" fmla="*/ 4830381 w 8525936"/>
              <a:gd name="csY11" fmla="*/ 1867681 h 2727140"/>
              <a:gd name="csX12" fmla="*/ 4991734 w 8525936"/>
              <a:gd name="csY12" fmla="*/ 1834621 h 2727140"/>
              <a:gd name="csX13" fmla="*/ 5152637 w 8525936"/>
              <a:gd name="csY13" fmla="*/ 1801561 h 2727140"/>
              <a:gd name="csX14" fmla="*/ 5313549 w 8525936"/>
              <a:gd name="csY14" fmla="*/ 1851145 h 2727140"/>
              <a:gd name="csX15" fmla="*/ 5474462 w 8525936"/>
              <a:gd name="csY15" fmla="*/ 1867681 h 2727140"/>
              <a:gd name="csX16" fmla="*/ 5635814 w 8525936"/>
              <a:gd name="csY16" fmla="*/ 1966850 h 2727140"/>
              <a:gd name="csX17" fmla="*/ 5796718 w 8525936"/>
              <a:gd name="csY17" fmla="*/ 2115603 h 2727140"/>
              <a:gd name="csX18" fmla="*/ 5957630 w 8525936"/>
              <a:gd name="csY18" fmla="*/ 2264356 h 2727140"/>
              <a:gd name="csX19" fmla="*/ 6118542 w 8525936"/>
              <a:gd name="csY19" fmla="*/ 2363525 h 2727140"/>
              <a:gd name="csX20" fmla="*/ 6279895 w 8525936"/>
              <a:gd name="csY20" fmla="*/ 2380049 h 2727140"/>
              <a:gd name="csX21" fmla="*/ 6440799 w 8525936"/>
              <a:gd name="csY21" fmla="*/ 2545327 h 2727140"/>
              <a:gd name="csX22" fmla="*/ 6601711 w 8525936"/>
              <a:gd name="csY22" fmla="*/ 2611446 h 2727140"/>
              <a:gd name="csX23" fmla="*/ 6762623 w 8525936"/>
              <a:gd name="csY23" fmla="*/ 2627971 h 2727140"/>
              <a:gd name="csX24" fmla="*/ 6923967 w 8525936"/>
              <a:gd name="csY24" fmla="*/ 2661031 h 2727140"/>
              <a:gd name="csX25" fmla="*/ 7084880 w 8525936"/>
              <a:gd name="csY25" fmla="*/ 2694080 h 2727140"/>
              <a:gd name="csX26" fmla="*/ 7245792 w 8525936"/>
              <a:gd name="csY26" fmla="*/ 2661031 h 2727140"/>
              <a:gd name="csX27" fmla="*/ 7406704 w 8525936"/>
              <a:gd name="csY27" fmla="*/ 2677555 h 2727140"/>
              <a:gd name="csX28" fmla="*/ 7568048 w 8525936"/>
              <a:gd name="csY28" fmla="*/ 2727140 h 2727140"/>
              <a:gd name="csX29" fmla="*/ 7728960 w 8525936"/>
              <a:gd name="csY29" fmla="*/ 2710615 h 2727140"/>
              <a:gd name="csX30" fmla="*/ 7889872 w 8525936"/>
              <a:gd name="csY30" fmla="*/ 2661031 h 2727140"/>
              <a:gd name="csX31" fmla="*/ 8050785 w 8525936"/>
              <a:gd name="csY31" fmla="*/ 2495742 h 2727140"/>
              <a:gd name="csX32" fmla="*/ 8212129 w 8525936"/>
              <a:gd name="csY32" fmla="*/ 2429633 h 2727140"/>
              <a:gd name="csX33" fmla="*/ 8373041 w 8525936"/>
              <a:gd name="csY33" fmla="*/ 2446158 h 2727140"/>
              <a:gd name="csX34" fmla="*/ 8525936 w 8525936"/>
              <a:gd name="csY34" fmla="*/ 2549892 h 2727140"/>
              <a:gd name="csX0" fmla="*/ 0 w 8538940"/>
              <a:gd name="csY0" fmla="*/ 0 h 2727140"/>
              <a:gd name="csX1" fmla="*/ 1609977 w 8538940"/>
              <a:gd name="csY1" fmla="*/ 826409 h 2727140"/>
              <a:gd name="csX2" fmla="*/ 3381307 w 8538940"/>
              <a:gd name="csY2" fmla="*/ 1322253 h 2727140"/>
              <a:gd name="csX3" fmla="*/ 3542219 w 8538940"/>
              <a:gd name="csY3" fmla="*/ 1322253 h 2727140"/>
              <a:gd name="csX4" fmla="*/ 3703572 w 8538940"/>
              <a:gd name="csY4" fmla="*/ 1322253 h 2727140"/>
              <a:gd name="csX5" fmla="*/ 3864484 w 8538940"/>
              <a:gd name="csY5" fmla="*/ 1487530 h 2727140"/>
              <a:gd name="csX6" fmla="*/ 4025388 w 8538940"/>
              <a:gd name="csY6" fmla="*/ 1487530 h 2727140"/>
              <a:gd name="csX7" fmla="*/ 4186300 w 8538940"/>
              <a:gd name="csY7" fmla="*/ 1652808 h 2727140"/>
              <a:gd name="csX8" fmla="*/ 4347653 w 8538940"/>
              <a:gd name="csY8" fmla="*/ 1652808 h 2727140"/>
              <a:gd name="csX9" fmla="*/ 4508557 w 8538940"/>
              <a:gd name="csY9" fmla="*/ 1818097 h 2727140"/>
              <a:gd name="csX10" fmla="*/ 4669468 w 8538940"/>
              <a:gd name="csY10" fmla="*/ 1818097 h 2727140"/>
              <a:gd name="csX11" fmla="*/ 4830381 w 8538940"/>
              <a:gd name="csY11" fmla="*/ 1867681 h 2727140"/>
              <a:gd name="csX12" fmla="*/ 4991734 w 8538940"/>
              <a:gd name="csY12" fmla="*/ 1834621 h 2727140"/>
              <a:gd name="csX13" fmla="*/ 5152637 w 8538940"/>
              <a:gd name="csY13" fmla="*/ 1801561 h 2727140"/>
              <a:gd name="csX14" fmla="*/ 5313549 w 8538940"/>
              <a:gd name="csY14" fmla="*/ 1851145 h 2727140"/>
              <a:gd name="csX15" fmla="*/ 5474462 w 8538940"/>
              <a:gd name="csY15" fmla="*/ 1867681 h 2727140"/>
              <a:gd name="csX16" fmla="*/ 5635814 w 8538940"/>
              <a:gd name="csY16" fmla="*/ 1966850 h 2727140"/>
              <a:gd name="csX17" fmla="*/ 5796718 w 8538940"/>
              <a:gd name="csY17" fmla="*/ 2115603 h 2727140"/>
              <a:gd name="csX18" fmla="*/ 5957630 w 8538940"/>
              <a:gd name="csY18" fmla="*/ 2264356 h 2727140"/>
              <a:gd name="csX19" fmla="*/ 6118542 w 8538940"/>
              <a:gd name="csY19" fmla="*/ 2363525 h 2727140"/>
              <a:gd name="csX20" fmla="*/ 6279895 w 8538940"/>
              <a:gd name="csY20" fmla="*/ 2380049 h 2727140"/>
              <a:gd name="csX21" fmla="*/ 6440799 w 8538940"/>
              <a:gd name="csY21" fmla="*/ 2545327 h 2727140"/>
              <a:gd name="csX22" fmla="*/ 6601711 w 8538940"/>
              <a:gd name="csY22" fmla="*/ 2611446 h 2727140"/>
              <a:gd name="csX23" fmla="*/ 6762623 w 8538940"/>
              <a:gd name="csY23" fmla="*/ 2627971 h 2727140"/>
              <a:gd name="csX24" fmla="*/ 6923967 w 8538940"/>
              <a:gd name="csY24" fmla="*/ 2661031 h 2727140"/>
              <a:gd name="csX25" fmla="*/ 7084880 w 8538940"/>
              <a:gd name="csY25" fmla="*/ 2694080 h 2727140"/>
              <a:gd name="csX26" fmla="*/ 7245792 w 8538940"/>
              <a:gd name="csY26" fmla="*/ 2661031 h 2727140"/>
              <a:gd name="csX27" fmla="*/ 7406704 w 8538940"/>
              <a:gd name="csY27" fmla="*/ 2677555 h 2727140"/>
              <a:gd name="csX28" fmla="*/ 7568048 w 8538940"/>
              <a:gd name="csY28" fmla="*/ 2727140 h 2727140"/>
              <a:gd name="csX29" fmla="*/ 7728960 w 8538940"/>
              <a:gd name="csY29" fmla="*/ 2710615 h 2727140"/>
              <a:gd name="csX30" fmla="*/ 7889872 w 8538940"/>
              <a:gd name="csY30" fmla="*/ 2661031 h 2727140"/>
              <a:gd name="csX31" fmla="*/ 8050785 w 8538940"/>
              <a:gd name="csY31" fmla="*/ 2495742 h 2727140"/>
              <a:gd name="csX32" fmla="*/ 8212129 w 8538940"/>
              <a:gd name="csY32" fmla="*/ 2429633 h 2727140"/>
              <a:gd name="csX33" fmla="*/ 8373041 w 8538940"/>
              <a:gd name="csY33" fmla="*/ 2446158 h 2727140"/>
              <a:gd name="csX34" fmla="*/ 8525936 w 8538940"/>
              <a:gd name="csY34" fmla="*/ 2549892 h 2727140"/>
              <a:gd name="csX35" fmla="*/ 8531331 w 8538940"/>
              <a:gd name="csY35" fmla="*/ 255173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73041 w 8674011"/>
              <a:gd name="csY33" fmla="*/ 2446158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56557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39075"/>
              <a:gd name="csX1" fmla="*/ 1609977 w 8674011"/>
              <a:gd name="csY1" fmla="*/ 826409 h 2739075"/>
              <a:gd name="csX2" fmla="*/ 3381307 w 8674011"/>
              <a:gd name="csY2" fmla="*/ 1322253 h 2739075"/>
              <a:gd name="csX3" fmla="*/ 3542219 w 8674011"/>
              <a:gd name="csY3" fmla="*/ 1322253 h 2739075"/>
              <a:gd name="csX4" fmla="*/ 3703572 w 8674011"/>
              <a:gd name="csY4" fmla="*/ 1322253 h 2739075"/>
              <a:gd name="csX5" fmla="*/ 3864484 w 8674011"/>
              <a:gd name="csY5" fmla="*/ 1487530 h 2739075"/>
              <a:gd name="csX6" fmla="*/ 4025388 w 8674011"/>
              <a:gd name="csY6" fmla="*/ 1487530 h 2739075"/>
              <a:gd name="csX7" fmla="*/ 4186300 w 8674011"/>
              <a:gd name="csY7" fmla="*/ 1652808 h 2739075"/>
              <a:gd name="csX8" fmla="*/ 4347653 w 8674011"/>
              <a:gd name="csY8" fmla="*/ 1652808 h 2739075"/>
              <a:gd name="csX9" fmla="*/ 4508557 w 8674011"/>
              <a:gd name="csY9" fmla="*/ 1818097 h 2739075"/>
              <a:gd name="csX10" fmla="*/ 4669468 w 8674011"/>
              <a:gd name="csY10" fmla="*/ 1818097 h 2739075"/>
              <a:gd name="csX11" fmla="*/ 4830381 w 8674011"/>
              <a:gd name="csY11" fmla="*/ 1867681 h 2739075"/>
              <a:gd name="csX12" fmla="*/ 4991734 w 8674011"/>
              <a:gd name="csY12" fmla="*/ 1834621 h 2739075"/>
              <a:gd name="csX13" fmla="*/ 5152637 w 8674011"/>
              <a:gd name="csY13" fmla="*/ 1801561 h 2739075"/>
              <a:gd name="csX14" fmla="*/ 5313549 w 8674011"/>
              <a:gd name="csY14" fmla="*/ 1851145 h 2739075"/>
              <a:gd name="csX15" fmla="*/ 5474462 w 8674011"/>
              <a:gd name="csY15" fmla="*/ 1867681 h 2739075"/>
              <a:gd name="csX16" fmla="*/ 5635814 w 8674011"/>
              <a:gd name="csY16" fmla="*/ 1966850 h 2739075"/>
              <a:gd name="csX17" fmla="*/ 5796718 w 8674011"/>
              <a:gd name="csY17" fmla="*/ 2115603 h 2739075"/>
              <a:gd name="csX18" fmla="*/ 5957630 w 8674011"/>
              <a:gd name="csY18" fmla="*/ 2264356 h 2739075"/>
              <a:gd name="csX19" fmla="*/ 6118542 w 8674011"/>
              <a:gd name="csY19" fmla="*/ 2363525 h 2739075"/>
              <a:gd name="csX20" fmla="*/ 6279895 w 8674011"/>
              <a:gd name="csY20" fmla="*/ 2380049 h 2739075"/>
              <a:gd name="csX21" fmla="*/ 6440799 w 8674011"/>
              <a:gd name="csY21" fmla="*/ 2545327 h 2739075"/>
              <a:gd name="csX22" fmla="*/ 6601711 w 8674011"/>
              <a:gd name="csY22" fmla="*/ 2611446 h 2739075"/>
              <a:gd name="csX23" fmla="*/ 6762623 w 8674011"/>
              <a:gd name="csY23" fmla="*/ 2627971 h 2739075"/>
              <a:gd name="csX24" fmla="*/ 6923967 w 8674011"/>
              <a:gd name="csY24" fmla="*/ 2661031 h 2739075"/>
              <a:gd name="csX25" fmla="*/ 7084880 w 8674011"/>
              <a:gd name="csY25" fmla="*/ 2694080 h 2739075"/>
              <a:gd name="csX26" fmla="*/ 7245792 w 8674011"/>
              <a:gd name="csY26" fmla="*/ 2661031 h 2739075"/>
              <a:gd name="csX27" fmla="*/ 7406704 w 8674011"/>
              <a:gd name="csY27" fmla="*/ 2677555 h 2739075"/>
              <a:gd name="csX28" fmla="*/ 7568048 w 8674011"/>
              <a:gd name="csY28" fmla="*/ 2727140 h 2739075"/>
              <a:gd name="csX29" fmla="*/ 7728960 w 8674011"/>
              <a:gd name="csY29" fmla="*/ 2710615 h 2739075"/>
              <a:gd name="csX30" fmla="*/ 7889872 w 8674011"/>
              <a:gd name="csY30" fmla="*/ 2739075 h 2739075"/>
              <a:gd name="csX31" fmla="*/ 8050785 w 8674011"/>
              <a:gd name="csY31" fmla="*/ 2565572 h 2739075"/>
              <a:gd name="csX32" fmla="*/ 8202924 w 8674011"/>
              <a:gd name="csY32" fmla="*/ 2515893 h 2739075"/>
              <a:gd name="csX33" fmla="*/ 8368439 w 8674011"/>
              <a:gd name="csY33" fmla="*/ 2528310 h 2739075"/>
              <a:gd name="csX34" fmla="*/ 8525936 w 8674011"/>
              <a:gd name="csY34" fmla="*/ 2549892 h 2739075"/>
              <a:gd name="csX35" fmla="*/ 8674011 w 8674011"/>
              <a:gd name="csY35" fmla="*/ 2621562 h 2739075"/>
              <a:gd name="csX0" fmla="*/ 0 w 8674011"/>
              <a:gd name="csY0" fmla="*/ 0 h 2768122"/>
              <a:gd name="csX1" fmla="*/ 1609977 w 8674011"/>
              <a:gd name="csY1" fmla="*/ 826409 h 2768122"/>
              <a:gd name="csX2" fmla="*/ 3381307 w 8674011"/>
              <a:gd name="csY2" fmla="*/ 1322253 h 2768122"/>
              <a:gd name="csX3" fmla="*/ 3542219 w 8674011"/>
              <a:gd name="csY3" fmla="*/ 1322253 h 2768122"/>
              <a:gd name="csX4" fmla="*/ 3703572 w 8674011"/>
              <a:gd name="csY4" fmla="*/ 1322253 h 2768122"/>
              <a:gd name="csX5" fmla="*/ 3864484 w 8674011"/>
              <a:gd name="csY5" fmla="*/ 1487530 h 2768122"/>
              <a:gd name="csX6" fmla="*/ 4025388 w 8674011"/>
              <a:gd name="csY6" fmla="*/ 1487530 h 2768122"/>
              <a:gd name="csX7" fmla="*/ 4186300 w 8674011"/>
              <a:gd name="csY7" fmla="*/ 1652808 h 2768122"/>
              <a:gd name="csX8" fmla="*/ 4347653 w 8674011"/>
              <a:gd name="csY8" fmla="*/ 1652808 h 2768122"/>
              <a:gd name="csX9" fmla="*/ 4508557 w 8674011"/>
              <a:gd name="csY9" fmla="*/ 1818097 h 2768122"/>
              <a:gd name="csX10" fmla="*/ 4669468 w 8674011"/>
              <a:gd name="csY10" fmla="*/ 1818097 h 2768122"/>
              <a:gd name="csX11" fmla="*/ 4830381 w 8674011"/>
              <a:gd name="csY11" fmla="*/ 1867681 h 2768122"/>
              <a:gd name="csX12" fmla="*/ 4991734 w 8674011"/>
              <a:gd name="csY12" fmla="*/ 1834621 h 2768122"/>
              <a:gd name="csX13" fmla="*/ 5152637 w 8674011"/>
              <a:gd name="csY13" fmla="*/ 1801561 h 2768122"/>
              <a:gd name="csX14" fmla="*/ 5313549 w 8674011"/>
              <a:gd name="csY14" fmla="*/ 1851145 h 2768122"/>
              <a:gd name="csX15" fmla="*/ 5474462 w 8674011"/>
              <a:gd name="csY15" fmla="*/ 1867681 h 2768122"/>
              <a:gd name="csX16" fmla="*/ 5635814 w 8674011"/>
              <a:gd name="csY16" fmla="*/ 1966850 h 2768122"/>
              <a:gd name="csX17" fmla="*/ 5796718 w 8674011"/>
              <a:gd name="csY17" fmla="*/ 2115603 h 2768122"/>
              <a:gd name="csX18" fmla="*/ 5957630 w 8674011"/>
              <a:gd name="csY18" fmla="*/ 2264356 h 2768122"/>
              <a:gd name="csX19" fmla="*/ 6118542 w 8674011"/>
              <a:gd name="csY19" fmla="*/ 2363525 h 2768122"/>
              <a:gd name="csX20" fmla="*/ 6279895 w 8674011"/>
              <a:gd name="csY20" fmla="*/ 2380049 h 2768122"/>
              <a:gd name="csX21" fmla="*/ 6440799 w 8674011"/>
              <a:gd name="csY21" fmla="*/ 2545327 h 2768122"/>
              <a:gd name="csX22" fmla="*/ 6601711 w 8674011"/>
              <a:gd name="csY22" fmla="*/ 2611446 h 2768122"/>
              <a:gd name="csX23" fmla="*/ 6762623 w 8674011"/>
              <a:gd name="csY23" fmla="*/ 2627971 h 2768122"/>
              <a:gd name="csX24" fmla="*/ 6923967 w 8674011"/>
              <a:gd name="csY24" fmla="*/ 2661031 h 2768122"/>
              <a:gd name="csX25" fmla="*/ 7084880 w 8674011"/>
              <a:gd name="csY25" fmla="*/ 2694080 h 2768122"/>
              <a:gd name="csX26" fmla="*/ 7245792 w 8674011"/>
              <a:gd name="csY26" fmla="*/ 2661031 h 2768122"/>
              <a:gd name="csX27" fmla="*/ 7406704 w 8674011"/>
              <a:gd name="csY27" fmla="*/ 2677555 h 2768122"/>
              <a:gd name="csX28" fmla="*/ 7568048 w 8674011"/>
              <a:gd name="csY28" fmla="*/ 2727140 h 2768122"/>
              <a:gd name="csX29" fmla="*/ 7710550 w 8674011"/>
              <a:gd name="csY29" fmla="*/ 2768122 h 2768122"/>
              <a:gd name="csX30" fmla="*/ 7889872 w 8674011"/>
              <a:gd name="csY30" fmla="*/ 2739075 h 2768122"/>
              <a:gd name="csX31" fmla="*/ 8050785 w 8674011"/>
              <a:gd name="csY31" fmla="*/ 2565572 h 2768122"/>
              <a:gd name="csX32" fmla="*/ 8202924 w 8674011"/>
              <a:gd name="csY32" fmla="*/ 2515893 h 2768122"/>
              <a:gd name="csX33" fmla="*/ 8368439 w 8674011"/>
              <a:gd name="csY33" fmla="*/ 2528310 h 2768122"/>
              <a:gd name="csX34" fmla="*/ 8525936 w 8674011"/>
              <a:gd name="csY34" fmla="*/ 2549892 h 2768122"/>
              <a:gd name="csX35" fmla="*/ 8674011 w 8674011"/>
              <a:gd name="csY35" fmla="*/ 2621562 h 2768122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06704 w 8674011"/>
              <a:gd name="csY27" fmla="*/ 2677555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14580 w 8674011"/>
              <a:gd name="csY1" fmla="*/ 768902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</a:cxnLst>
            <a:rect l="l" t="t" r="r" b="b"/>
            <a:pathLst>
              <a:path w="8674011" h="2788754">
                <a:moveTo>
                  <a:pt x="0" y="0"/>
                </a:moveTo>
                <a:lnTo>
                  <a:pt x="1614580" y="768902"/>
                </a:lnTo>
                <a:lnTo>
                  <a:pt x="3381307" y="1322253"/>
                </a:lnTo>
                <a:lnTo>
                  <a:pt x="3542219" y="1322253"/>
                </a:lnTo>
                <a:lnTo>
                  <a:pt x="3703572" y="1322253"/>
                </a:lnTo>
                <a:lnTo>
                  <a:pt x="3864484" y="1454669"/>
                </a:lnTo>
                <a:lnTo>
                  <a:pt x="4025388" y="1487530"/>
                </a:lnTo>
                <a:lnTo>
                  <a:pt x="4190903" y="1611732"/>
                </a:lnTo>
                <a:lnTo>
                  <a:pt x="4347653" y="1652808"/>
                </a:lnTo>
                <a:lnTo>
                  <a:pt x="4540775" y="1731838"/>
                </a:lnTo>
                <a:lnTo>
                  <a:pt x="4669468" y="1818097"/>
                </a:lnTo>
                <a:lnTo>
                  <a:pt x="4830381" y="1867681"/>
                </a:lnTo>
                <a:lnTo>
                  <a:pt x="4991734" y="1834621"/>
                </a:lnTo>
                <a:lnTo>
                  <a:pt x="5152637" y="1801561"/>
                </a:lnTo>
                <a:lnTo>
                  <a:pt x="5313549" y="1851145"/>
                </a:lnTo>
                <a:lnTo>
                  <a:pt x="5474462" y="1867681"/>
                </a:lnTo>
                <a:lnTo>
                  <a:pt x="5635814" y="1966850"/>
                </a:lnTo>
                <a:lnTo>
                  <a:pt x="5796718" y="2115603"/>
                </a:lnTo>
                <a:lnTo>
                  <a:pt x="5957630" y="2264356"/>
                </a:lnTo>
                <a:lnTo>
                  <a:pt x="6118542" y="2363525"/>
                </a:lnTo>
                <a:lnTo>
                  <a:pt x="6279895" y="2380049"/>
                </a:lnTo>
                <a:lnTo>
                  <a:pt x="6440799" y="2545327"/>
                </a:lnTo>
                <a:lnTo>
                  <a:pt x="6601711" y="2611446"/>
                </a:lnTo>
                <a:lnTo>
                  <a:pt x="6762623" y="2627971"/>
                </a:lnTo>
                <a:lnTo>
                  <a:pt x="6923967" y="2661031"/>
                </a:lnTo>
                <a:lnTo>
                  <a:pt x="7084880" y="2726942"/>
                </a:lnTo>
                <a:lnTo>
                  <a:pt x="7241189" y="2689785"/>
                </a:lnTo>
                <a:lnTo>
                  <a:pt x="7420512" y="2702200"/>
                </a:lnTo>
                <a:lnTo>
                  <a:pt x="7545036" y="2788754"/>
                </a:lnTo>
                <a:lnTo>
                  <a:pt x="7710550" y="2768122"/>
                </a:lnTo>
                <a:lnTo>
                  <a:pt x="7889872" y="2739075"/>
                </a:lnTo>
                <a:lnTo>
                  <a:pt x="8050785" y="2565572"/>
                </a:lnTo>
                <a:lnTo>
                  <a:pt x="8202924" y="2515893"/>
                </a:lnTo>
                <a:lnTo>
                  <a:pt x="8368439" y="2528310"/>
                </a:lnTo>
                <a:lnTo>
                  <a:pt x="8525936" y="2549892"/>
                </a:lnTo>
                <a:cubicBezTo>
                  <a:pt x="8552318" y="2567488"/>
                  <a:pt x="8672887" y="2621179"/>
                  <a:pt x="8674011" y="2621562"/>
                </a:cubicBezTo>
              </a:path>
            </a:pathLst>
          </a:custGeom>
          <a:noFill/>
          <a:ln w="88084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17686B35-2CC4-2DEA-D9C4-3041D11D3D1E}"/>
              </a:ext>
            </a:extLst>
          </p:cNvPr>
          <p:cNvSpPr/>
          <p:nvPr/>
        </p:nvSpPr>
        <p:spPr>
          <a:xfrm rot="7599400">
            <a:off x="10750853" y="4389072"/>
            <a:ext cx="357465" cy="34338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3844E6F-AEB0-AFE0-6224-AD57A07109DE}"/>
              </a:ext>
            </a:extLst>
          </p:cNvPr>
          <p:cNvSpPr txBox="1"/>
          <p:nvPr/>
        </p:nvSpPr>
        <p:spPr>
          <a:xfrm>
            <a:off x="1695230" y="1834810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24% </a:t>
            </a:r>
            <a:r>
              <a:rPr lang="en-SE" sz="4000" dirty="0">
                <a:latin typeface="Rubik Light" pitchFamily="2" charset="-79"/>
                <a:cs typeface="Rubik Light" pitchFamily="2" charset="-79"/>
              </a:rPr>
              <a:t>1970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3B45F5D-859B-909B-A695-B3F93C6DCAE0}"/>
              </a:ext>
            </a:extLst>
          </p:cNvPr>
          <p:cNvSpPr txBox="1"/>
          <p:nvPr/>
        </p:nvSpPr>
        <p:spPr>
          <a:xfrm>
            <a:off x="9191302" y="4710264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SE" sz="4000" dirty="0">
                <a:latin typeface="Rubik Medium" pitchFamily="2" charset="-79"/>
                <a:cs typeface="Rubik Medium" pitchFamily="2" charset="-79"/>
              </a:rPr>
              <a:t>8.2%</a:t>
            </a:r>
          </a:p>
          <a:p>
            <a:pPr algn="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38D79C0-3AA4-3824-9890-E1373375B375}"/>
              </a:ext>
            </a:extLst>
          </p:cNvPr>
          <p:cNvSpPr txBox="1"/>
          <p:nvPr/>
        </p:nvSpPr>
        <p:spPr>
          <a:xfrm>
            <a:off x="9677770" y="6065502"/>
            <a:ext cx="95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2020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B61AF9-EC7E-1196-20B9-170373338660}"/>
              </a:ext>
            </a:extLst>
          </p:cNvPr>
          <p:cNvSpPr txBox="1"/>
          <p:nvPr/>
        </p:nvSpPr>
        <p:spPr>
          <a:xfrm>
            <a:off x="1735416" y="360496"/>
            <a:ext cx="9682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latin typeface="Rubik Medium" pitchFamily="2" charset="-79"/>
                <a:cs typeface="Rubik Medium" pitchFamily="2" charset="-79"/>
              </a:rPr>
              <a:t>Hunger </a:t>
            </a:r>
            <a:r>
              <a:rPr lang="en-SE" dirty="0">
                <a:latin typeface="Rubik Light" pitchFamily="2" charset="-79"/>
                <a:cs typeface="Rubik Light" pitchFamily="2" charset="-79"/>
              </a:rPr>
              <a:t>Share of undernourished people in the world 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AB15A50-1C41-650A-AF94-EDABBFD6181C}"/>
              </a:ext>
            </a:extLst>
          </p:cNvPr>
          <p:cNvSpPr/>
          <p:nvPr/>
        </p:nvSpPr>
        <p:spPr>
          <a:xfrm>
            <a:off x="1695230" y="6064523"/>
            <a:ext cx="9130374" cy="46631"/>
          </a:xfrm>
          <a:custGeom>
            <a:avLst/>
            <a:gdLst>
              <a:gd name="connsiteX0" fmla="*/ 0 w 8373041"/>
              <a:gd name="connsiteY0" fmla="*/ 1 h 11333"/>
              <a:gd name="connsiteX1" fmla="*/ 8373041 w 8373041"/>
              <a:gd name="connsiteY1" fmla="*/ 1 h 11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73041" h="11333">
                <a:moveTo>
                  <a:pt x="0" y="1"/>
                </a:moveTo>
                <a:lnTo>
                  <a:pt x="8373041" y="1"/>
                </a:lnTo>
              </a:path>
            </a:pathLst>
          </a:custGeom>
          <a:ln w="17617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83B935-8DB7-99A2-ABE9-30E0B2E7AF39}"/>
              </a:ext>
            </a:extLst>
          </p:cNvPr>
          <p:cNvSpPr/>
          <p:nvPr/>
        </p:nvSpPr>
        <p:spPr>
          <a:xfrm>
            <a:off x="1539433" y="964282"/>
            <a:ext cx="9618562" cy="547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7233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D2BD7-6F7F-B1B3-9D80-870FD3546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7EBC9B2-6A2D-1FB0-A4C5-D5E14599E85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2583885" y="225630"/>
            <a:ext cx="10390909" cy="6246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1F3550-1793-CB67-404D-22BADD444502}"/>
              </a:ext>
            </a:extLst>
          </p:cNvPr>
          <p:cNvSpPr txBox="1"/>
          <p:nvPr/>
        </p:nvSpPr>
        <p:spPr>
          <a:xfrm>
            <a:off x="23150" y="6465765"/>
            <a:ext cx="674990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UN’s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FAO,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Prevalence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undernourishment</a:t>
            </a:r>
            <a:endParaRPr lang="en-SE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4FD515-9820-14E5-2CED-F749654E6F1D}"/>
              </a:ext>
            </a:extLst>
          </p:cNvPr>
          <p:cNvSpPr txBox="1"/>
          <p:nvPr/>
        </p:nvSpPr>
        <p:spPr>
          <a:xfrm>
            <a:off x="8829302" y="6465765"/>
            <a:ext cx="333954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gapminder.org/39</a:t>
            </a:r>
          </a:p>
        </p:txBody>
      </p:sp>
      <p:grpSp>
        <p:nvGrpSpPr>
          <p:cNvPr id="69" name="Image 0" descr="preencoded.png">
            <a:extLst>
              <a:ext uri="{FF2B5EF4-FFF2-40B4-BE49-F238E27FC236}">
                <a16:creationId xmlns:a16="http://schemas.microsoft.com/office/drawing/2014/main" id="{C7D5348D-C98A-14AD-0402-5700DF40DB9C}"/>
              </a:ext>
            </a:extLst>
          </p:cNvPr>
          <p:cNvGrpSpPr/>
          <p:nvPr/>
        </p:nvGrpSpPr>
        <p:grpSpPr>
          <a:xfrm>
            <a:off x="1715677" y="6059768"/>
            <a:ext cx="8443027" cy="68001"/>
            <a:chOff x="2092371" y="5856568"/>
            <a:chExt cx="8031986" cy="68001"/>
          </a:xfrm>
          <a:noFill/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3BE1AB4A-A0AB-08B3-83C6-5B044FDAC3B0}"/>
                </a:ext>
              </a:extLst>
            </p:cNvPr>
            <p:cNvSpPr/>
            <p:nvPr/>
          </p:nvSpPr>
          <p:spPr>
            <a:xfrm>
              <a:off x="2092371" y="5856568"/>
              <a:ext cx="8813" cy="68001"/>
            </a:xfrm>
            <a:custGeom>
              <a:avLst/>
              <a:gdLst>
                <a:gd name="connsiteX0" fmla="*/ 41 w 8813"/>
                <a:gd name="connsiteY0" fmla="*/ 530 h 68001"/>
                <a:gd name="connsiteX1" fmla="*/ 41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1" y="530"/>
                  </a:moveTo>
                  <a:lnTo>
                    <a:pt x="41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A4F43839-C7C4-FD83-61EA-B480D785B55A}"/>
                </a:ext>
              </a:extLst>
            </p:cNvPr>
            <p:cNvSpPr/>
            <p:nvPr/>
          </p:nvSpPr>
          <p:spPr>
            <a:xfrm>
              <a:off x="6117760" y="5856568"/>
              <a:ext cx="8813" cy="68001"/>
            </a:xfrm>
            <a:custGeom>
              <a:avLst/>
              <a:gdLst>
                <a:gd name="connsiteX0" fmla="*/ 497 w 8813"/>
                <a:gd name="connsiteY0" fmla="*/ 530 h 68001"/>
                <a:gd name="connsiteX1" fmla="*/ 497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97" y="530"/>
                  </a:moveTo>
                  <a:lnTo>
                    <a:pt x="497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0856BADF-A38C-EE13-C1DC-45661B94A43A}"/>
                </a:ext>
              </a:extLst>
            </p:cNvPr>
            <p:cNvSpPr/>
            <p:nvPr/>
          </p:nvSpPr>
          <p:spPr>
            <a:xfrm>
              <a:off x="10115544" y="5856568"/>
              <a:ext cx="8813" cy="68001"/>
            </a:xfrm>
            <a:custGeom>
              <a:avLst/>
              <a:gdLst>
                <a:gd name="connsiteX0" fmla="*/ 954 w 8813"/>
                <a:gd name="connsiteY0" fmla="*/ 530 h 68001"/>
                <a:gd name="connsiteX1" fmla="*/ 954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954" y="530"/>
                  </a:moveTo>
                  <a:lnTo>
                    <a:pt x="954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2423CBE6-9BBD-CF47-09D5-BF758CBFA4A1}"/>
              </a:ext>
            </a:extLst>
          </p:cNvPr>
          <p:cNvSpPr txBox="1"/>
          <p:nvPr/>
        </p:nvSpPr>
        <p:spPr>
          <a:xfrm>
            <a:off x="1584187" y="6065502"/>
            <a:ext cx="864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1970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6A284A0-BDD2-D503-F161-4D026428ACDC}"/>
              </a:ext>
            </a:extLst>
          </p:cNvPr>
          <p:cNvSpPr txBox="1"/>
          <p:nvPr/>
        </p:nvSpPr>
        <p:spPr>
          <a:xfrm>
            <a:off x="5514706" y="6065502"/>
            <a:ext cx="878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1995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8C51487E-1591-113B-C156-4E3E7FBD1003}"/>
              </a:ext>
            </a:extLst>
          </p:cNvPr>
          <p:cNvSpPr/>
          <p:nvPr/>
        </p:nvSpPr>
        <p:spPr>
          <a:xfrm>
            <a:off x="1695230" y="1393225"/>
            <a:ext cx="9132427" cy="4673020"/>
          </a:xfrm>
          <a:custGeom>
            <a:avLst/>
            <a:gdLst>
              <a:gd name="connsiteX0" fmla="*/ 0 w 8373041"/>
              <a:gd name="connsiteY0" fmla="*/ 0 h 3966749"/>
              <a:gd name="connsiteX1" fmla="*/ 1609977 w 8373041"/>
              <a:gd name="connsiteY1" fmla="*/ 826410 h 3966749"/>
              <a:gd name="connsiteX2" fmla="*/ 3381307 w 8373041"/>
              <a:gd name="connsiteY2" fmla="*/ 1322253 h 3966749"/>
              <a:gd name="connsiteX3" fmla="*/ 3542220 w 8373041"/>
              <a:gd name="connsiteY3" fmla="*/ 1322253 h 3966749"/>
              <a:gd name="connsiteX4" fmla="*/ 3703572 w 8373041"/>
              <a:gd name="connsiteY4" fmla="*/ 1322253 h 3966749"/>
              <a:gd name="connsiteX5" fmla="*/ 3864485 w 8373041"/>
              <a:gd name="connsiteY5" fmla="*/ 1487531 h 3966749"/>
              <a:gd name="connsiteX6" fmla="*/ 4025388 w 8373041"/>
              <a:gd name="connsiteY6" fmla="*/ 1487531 h 3966749"/>
              <a:gd name="connsiteX7" fmla="*/ 4186300 w 8373041"/>
              <a:gd name="connsiteY7" fmla="*/ 1652808 h 3966749"/>
              <a:gd name="connsiteX8" fmla="*/ 4347653 w 8373041"/>
              <a:gd name="connsiteY8" fmla="*/ 1652808 h 3966749"/>
              <a:gd name="connsiteX9" fmla="*/ 4508557 w 8373041"/>
              <a:gd name="connsiteY9" fmla="*/ 1818097 h 3966749"/>
              <a:gd name="connsiteX10" fmla="*/ 4669469 w 8373041"/>
              <a:gd name="connsiteY10" fmla="*/ 1818097 h 3966749"/>
              <a:gd name="connsiteX11" fmla="*/ 4830381 w 8373041"/>
              <a:gd name="connsiteY11" fmla="*/ 1867681 h 3966749"/>
              <a:gd name="connsiteX12" fmla="*/ 4991734 w 8373041"/>
              <a:gd name="connsiteY12" fmla="*/ 1834622 h 3966749"/>
              <a:gd name="connsiteX13" fmla="*/ 5152638 w 8373041"/>
              <a:gd name="connsiteY13" fmla="*/ 1801562 h 3966749"/>
              <a:gd name="connsiteX14" fmla="*/ 5313550 w 8373041"/>
              <a:gd name="connsiteY14" fmla="*/ 1851146 h 3966749"/>
              <a:gd name="connsiteX15" fmla="*/ 5474462 w 8373041"/>
              <a:gd name="connsiteY15" fmla="*/ 1867681 h 3966749"/>
              <a:gd name="connsiteX16" fmla="*/ 5635815 w 8373041"/>
              <a:gd name="connsiteY16" fmla="*/ 1966850 h 3966749"/>
              <a:gd name="connsiteX17" fmla="*/ 5796719 w 8373041"/>
              <a:gd name="connsiteY17" fmla="*/ 2115603 h 3966749"/>
              <a:gd name="connsiteX18" fmla="*/ 5957630 w 8373041"/>
              <a:gd name="connsiteY18" fmla="*/ 2264356 h 3966749"/>
              <a:gd name="connsiteX19" fmla="*/ 6118543 w 8373041"/>
              <a:gd name="connsiteY19" fmla="*/ 2363525 h 3966749"/>
              <a:gd name="connsiteX20" fmla="*/ 6279896 w 8373041"/>
              <a:gd name="connsiteY20" fmla="*/ 2380050 h 3966749"/>
              <a:gd name="connsiteX21" fmla="*/ 6440799 w 8373041"/>
              <a:gd name="connsiteY21" fmla="*/ 2545327 h 3966749"/>
              <a:gd name="connsiteX22" fmla="*/ 6601711 w 8373041"/>
              <a:gd name="connsiteY22" fmla="*/ 2611447 h 3966749"/>
              <a:gd name="connsiteX23" fmla="*/ 6762624 w 8373041"/>
              <a:gd name="connsiteY23" fmla="*/ 2627971 h 3966749"/>
              <a:gd name="connsiteX24" fmla="*/ 6923968 w 8373041"/>
              <a:gd name="connsiteY24" fmla="*/ 2661031 h 3966749"/>
              <a:gd name="connsiteX25" fmla="*/ 7084880 w 8373041"/>
              <a:gd name="connsiteY25" fmla="*/ 2694080 h 3966749"/>
              <a:gd name="connsiteX26" fmla="*/ 7245792 w 8373041"/>
              <a:gd name="connsiteY26" fmla="*/ 2661031 h 3966749"/>
              <a:gd name="connsiteX27" fmla="*/ 7406704 w 8373041"/>
              <a:gd name="connsiteY27" fmla="*/ 2677556 h 3966749"/>
              <a:gd name="connsiteX28" fmla="*/ 7568049 w 8373041"/>
              <a:gd name="connsiteY28" fmla="*/ 2727140 h 3966749"/>
              <a:gd name="connsiteX29" fmla="*/ 7728960 w 8373041"/>
              <a:gd name="connsiteY29" fmla="*/ 2710616 h 3966749"/>
              <a:gd name="connsiteX30" fmla="*/ 7889873 w 8373041"/>
              <a:gd name="connsiteY30" fmla="*/ 2661031 h 3966749"/>
              <a:gd name="connsiteX31" fmla="*/ 8050785 w 8373041"/>
              <a:gd name="connsiteY31" fmla="*/ 2495743 h 3966749"/>
              <a:gd name="connsiteX32" fmla="*/ 8212129 w 8373041"/>
              <a:gd name="connsiteY32" fmla="*/ 2429634 h 3966749"/>
              <a:gd name="connsiteX33" fmla="*/ 8373041 w 8373041"/>
              <a:gd name="connsiteY33" fmla="*/ 2446158 h 3966749"/>
              <a:gd name="connsiteX34" fmla="*/ 8373041 w 8373041"/>
              <a:gd name="connsiteY34" fmla="*/ 3966749 h 3966749"/>
              <a:gd name="connsiteX35" fmla="*/ 8212129 w 8373041"/>
              <a:gd name="connsiteY35" fmla="*/ 3966749 h 3966749"/>
              <a:gd name="connsiteX36" fmla="*/ 8050785 w 8373041"/>
              <a:gd name="connsiteY36" fmla="*/ 3966749 h 3966749"/>
              <a:gd name="connsiteX37" fmla="*/ 7889873 w 8373041"/>
              <a:gd name="connsiteY37" fmla="*/ 3966749 h 3966749"/>
              <a:gd name="connsiteX38" fmla="*/ 7728960 w 8373041"/>
              <a:gd name="connsiteY38" fmla="*/ 3966749 h 3966749"/>
              <a:gd name="connsiteX39" fmla="*/ 7568049 w 8373041"/>
              <a:gd name="connsiteY39" fmla="*/ 3966749 h 3966749"/>
              <a:gd name="connsiteX40" fmla="*/ 7406704 w 8373041"/>
              <a:gd name="connsiteY40" fmla="*/ 3966749 h 3966749"/>
              <a:gd name="connsiteX41" fmla="*/ 7245792 w 8373041"/>
              <a:gd name="connsiteY41" fmla="*/ 3966749 h 3966749"/>
              <a:gd name="connsiteX42" fmla="*/ 7084880 w 8373041"/>
              <a:gd name="connsiteY42" fmla="*/ 3966749 h 3966749"/>
              <a:gd name="connsiteX43" fmla="*/ 6923968 w 8373041"/>
              <a:gd name="connsiteY43" fmla="*/ 3966749 h 3966749"/>
              <a:gd name="connsiteX44" fmla="*/ 6762624 w 8373041"/>
              <a:gd name="connsiteY44" fmla="*/ 3966749 h 3966749"/>
              <a:gd name="connsiteX45" fmla="*/ 6601711 w 8373041"/>
              <a:gd name="connsiteY45" fmla="*/ 3966749 h 3966749"/>
              <a:gd name="connsiteX46" fmla="*/ 6440799 w 8373041"/>
              <a:gd name="connsiteY46" fmla="*/ 3966749 h 3966749"/>
              <a:gd name="connsiteX47" fmla="*/ 6279896 w 8373041"/>
              <a:gd name="connsiteY47" fmla="*/ 3966749 h 3966749"/>
              <a:gd name="connsiteX48" fmla="*/ 6118543 w 8373041"/>
              <a:gd name="connsiteY48" fmla="*/ 3966749 h 3966749"/>
              <a:gd name="connsiteX49" fmla="*/ 5957630 w 8373041"/>
              <a:gd name="connsiteY49" fmla="*/ 3966749 h 3966749"/>
              <a:gd name="connsiteX50" fmla="*/ 5796719 w 8373041"/>
              <a:gd name="connsiteY50" fmla="*/ 3966749 h 3966749"/>
              <a:gd name="connsiteX51" fmla="*/ 5635815 w 8373041"/>
              <a:gd name="connsiteY51" fmla="*/ 3966749 h 3966749"/>
              <a:gd name="connsiteX52" fmla="*/ 5474462 w 8373041"/>
              <a:gd name="connsiteY52" fmla="*/ 3966749 h 3966749"/>
              <a:gd name="connsiteX53" fmla="*/ 5313550 w 8373041"/>
              <a:gd name="connsiteY53" fmla="*/ 3966749 h 3966749"/>
              <a:gd name="connsiteX54" fmla="*/ 5152638 w 8373041"/>
              <a:gd name="connsiteY54" fmla="*/ 3966749 h 3966749"/>
              <a:gd name="connsiteX55" fmla="*/ 4991734 w 8373041"/>
              <a:gd name="connsiteY55" fmla="*/ 3966749 h 3966749"/>
              <a:gd name="connsiteX56" fmla="*/ 4830381 w 8373041"/>
              <a:gd name="connsiteY56" fmla="*/ 3966749 h 3966749"/>
              <a:gd name="connsiteX57" fmla="*/ 4669469 w 8373041"/>
              <a:gd name="connsiteY57" fmla="*/ 3966749 h 3966749"/>
              <a:gd name="connsiteX58" fmla="*/ 4508557 w 8373041"/>
              <a:gd name="connsiteY58" fmla="*/ 3966749 h 3966749"/>
              <a:gd name="connsiteX59" fmla="*/ 4347653 w 8373041"/>
              <a:gd name="connsiteY59" fmla="*/ 3966749 h 3966749"/>
              <a:gd name="connsiteX60" fmla="*/ 4186300 w 8373041"/>
              <a:gd name="connsiteY60" fmla="*/ 3966749 h 3966749"/>
              <a:gd name="connsiteX61" fmla="*/ 4025388 w 8373041"/>
              <a:gd name="connsiteY61" fmla="*/ 3966749 h 3966749"/>
              <a:gd name="connsiteX62" fmla="*/ 3864485 w 8373041"/>
              <a:gd name="connsiteY62" fmla="*/ 3966749 h 3966749"/>
              <a:gd name="connsiteX63" fmla="*/ 3703572 w 8373041"/>
              <a:gd name="connsiteY63" fmla="*/ 3966749 h 3966749"/>
              <a:gd name="connsiteX64" fmla="*/ 3542220 w 8373041"/>
              <a:gd name="connsiteY64" fmla="*/ 3966749 h 3966749"/>
              <a:gd name="connsiteX65" fmla="*/ 3381307 w 8373041"/>
              <a:gd name="connsiteY65" fmla="*/ 3966749 h 3966749"/>
              <a:gd name="connsiteX66" fmla="*/ 1609977 w 8373041"/>
              <a:gd name="connsiteY66" fmla="*/ 3966749 h 3966749"/>
              <a:gd name="connsiteX67" fmla="*/ 0 w 8373041"/>
              <a:gd name="connsiteY67" fmla="*/ 3966749 h 3966749"/>
              <a:gd name="csX0" fmla="*/ 0 w 8373041"/>
              <a:gd name="csY0" fmla="*/ 0 h 3966749"/>
              <a:gd name="csX1" fmla="*/ 1609977 w 8373041"/>
              <a:gd name="csY1" fmla="*/ 826410 h 3966749"/>
              <a:gd name="csX2" fmla="*/ 3381307 w 8373041"/>
              <a:gd name="csY2" fmla="*/ 1322253 h 3966749"/>
              <a:gd name="csX3" fmla="*/ 3542220 w 8373041"/>
              <a:gd name="csY3" fmla="*/ 1322253 h 3966749"/>
              <a:gd name="csX4" fmla="*/ 3703572 w 8373041"/>
              <a:gd name="csY4" fmla="*/ 1322253 h 3966749"/>
              <a:gd name="csX5" fmla="*/ 3864485 w 8373041"/>
              <a:gd name="csY5" fmla="*/ 1487531 h 3966749"/>
              <a:gd name="csX6" fmla="*/ 4025388 w 8373041"/>
              <a:gd name="csY6" fmla="*/ 1487531 h 3966749"/>
              <a:gd name="csX7" fmla="*/ 4186300 w 8373041"/>
              <a:gd name="csY7" fmla="*/ 1652808 h 3966749"/>
              <a:gd name="csX8" fmla="*/ 4347653 w 8373041"/>
              <a:gd name="csY8" fmla="*/ 1652808 h 3966749"/>
              <a:gd name="csX9" fmla="*/ 4508557 w 8373041"/>
              <a:gd name="csY9" fmla="*/ 1818097 h 3966749"/>
              <a:gd name="csX10" fmla="*/ 4669469 w 8373041"/>
              <a:gd name="csY10" fmla="*/ 1818097 h 3966749"/>
              <a:gd name="csX11" fmla="*/ 4830381 w 8373041"/>
              <a:gd name="csY11" fmla="*/ 1867681 h 3966749"/>
              <a:gd name="csX12" fmla="*/ 4991734 w 8373041"/>
              <a:gd name="csY12" fmla="*/ 1834622 h 3966749"/>
              <a:gd name="csX13" fmla="*/ 5152638 w 8373041"/>
              <a:gd name="csY13" fmla="*/ 1801562 h 3966749"/>
              <a:gd name="csX14" fmla="*/ 5313550 w 8373041"/>
              <a:gd name="csY14" fmla="*/ 1851146 h 3966749"/>
              <a:gd name="csX15" fmla="*/ 5474462 w 8373041"/>
              <a:gd name="csY15" fmla="*/ 1867681 h 3966749"/>
              <a:gd name="csX16" fmla="*/ 5635815 w 8373041"/>
              <a:gd name="csY16" fmla="*/ 1966850 h 3966749"/>
              <a:gd name="csX17" fmla="*/ 5796719 w 8373041"/>
              <a:gd name="csY17" fmla="*/ 2115603 h 3966749"/>
              <a:gd name="csX18" fmla="*/ 5957630 w 8373041"/>
              <a:gd name="csY18" fmla="*/ 2264356 h 3966749"/>
              <a:gd name="csX19" fmla="*/ 6118543 w 8373041"/>
              <a:gd name="csY19" fmla="*/ 2363525 h 3966749"/>
              <a:gd name="csX20" fmla="*/ 6279896 w 8373041"/>
              <a:gd name="csY20" fmla="*/ 2380050 h 3966749"/>
              <a:gd name="csX21" fmla="*/ 6440799 w 8373041"/>
              <a:gd name="csY21" fmla="*/ 2545327 h 3966749"/>
              <a:gd name="csX22" fmla="*/ 6601711 w 8373041"/>
              <a:gd name="csY22" fmla="*/ 2611447 h 3966749"/>
              <a:gd name="csX23" fmla="*/ 6762624 w 8373041"/>
              <a:gd name="csY23" fmla="*/ 2627971 h 3966749"/>
              <a:gd name="csX24" fmla="*/ 6923968 w 8373041"/>
              <a:gd name="csY24" fmla="*/ 2661031 h 3966749"/>
              <a:gd name="csX25" fmla="*/ 7084880 w 8373041"/>
              <a:gd name="csY25" fmla="*/ 2694080 h 3966749"/>
              <a:gd name="csX26" fmla="*/ 7245792 w 8373041"/>
              <a:gd name="csY26" fmla="*/ 2661031 h 3966749"/>
              <a:gd name="csX27" fmla="*/ 7406704 w 8373041"/>
              <a:gd name="csY27" fmla="*/ 2677556 h 3966749"/>
              <a:gd name="csX28" fmla="*/ 7568049 w 8373041"/>
              <a:gd name="csY28" fmla="*/ 2727140 h 3966749"/>
              <a:gd name="csX29" fmla="*/ 7728960 w 8373041"/>
              <a:gd name="csY29" fmla="*/ 2710616 h 3966749"/>
              <a:gd name="csX30" fmla="*/ 7889873 w 8373041"/>
              <a:gd name="csY30" fmla="*/ 2661031 h 3966749"/>
              <a:gd name="csX31" fmla="*/ 8050785 w 8373041"/>
              <a:gd name="csY31" fmla="*/ 2495743 h 3966749"/>
              <a:gd name="csX32" fmla="*/ 8212129 w 8373041"/>
              <a:gd name="csY32" fmla="*/ 2429634 h 3966749"/>
              <a:gd name="csX33" fmla="*/ 8373041 w 8373041"/>
              <a:gd name="csY33" fmla="*/ 2446158 h 3966749"/>
              <a:gd name="csX34" fmla="*/ 8365958 w 8373041"/>
              <a:gd name="csY34" fmla="*/ 2426987 h 3966749"/>
              <a:gd name="csX35" fmla="*/ 8373041 w 8373041"/>
              <a:gd name="csY35" fmla="*/ 3966749 h 3966749"/>
              <a:gd name="csX36" fmla="*/ 8212129 w 8373041"/>
              <a:gd name="csY36" fmla="*/ 3966749 h 3966749"/>
              <a:gd name="csX37" fmla="*/ 8050785 w 8373041"/>
              <a:gd name="csY37" fmla="*/ 3966749 h 3966749"/>
              <a:gd name="csX38" fmla="*/ 7889873 w 8373041"/>
              <a:gd name="csY38" fmla="*/ 3966749 h 3966749"/>
              <a:gd name="csX39" fmla="*/ 7728960 w 8373041"/>
              <a:gd name="csY39" fmla="*/ 3966749 h 3966749"/>
              <a:gd name="csX40" fmla="*/ 7568049 w 8373041"/>
              <a:gd name="csY40" fmla="*/ 3966749 h 3966749"/>
              <a:gd name="csX41" fmla="*/ 7406704 w 8373041"/>
              <a:gd name="csY41" fmla="*/ 3966749 h 3966749"/>
              <a:gd name="csX42" fmla="*/ 7245792 w 8373041"/>
              <a:gd name="csY42" fmla="*/ 3966749 h 3966749"/>
              <a:gd name="csX43" fmla="*/ 7084880 w 8373041"/>
              <a:gd name="csY43" fmla="*/ 3966749 h 3966749"/>
              <a:gd name="csX44" fmla="*/ 6923968 w 8373041"/>
              <a:gd name="csY44" fmla="*/ 3966749 h 3966749"/>
              <a:gd name="csX45" fmla="*/ 6762624 w 8373041"/>
              <a:gd name="csY45" fmla="*/ 3966749 h 3966749"/>
              <a:gd name="csX46" fmla="*/ 6601711 w 8373041"/>
              <a:gd name="csY46" fmla="*/ 3966749 h 3966749"/>
              <a:gd name="csX47" fmla="*/ 6440799 w 8373041"/>
              <a:gd name="csY47" fmla="*/ 3966749 h 3966749"/>
              <a:gd name="csX48" fmla="*/ 6279896 w 8373041"/>
              <a:gd name="csY48" fmla="*/ 3966749 h 3966749"/>
              <a:gd name="csX49" fmla="*/ 6118543 w 8373041"/>
              <a:gd name="csY49" fmla="*/ 3966749 h 3966749"/>
              <a:gd name="csX50" fmla="*/ 5957630 w 8373041"/>
              <a:gd name="csY50" fmla="*/ 3966749 h 3966749"/>
              <a:gd name="csX51" fmla="*/ 5796719 w 8373041"/>
              <a:gd name="csY51" fmla="*/ 3966749 h 3966749"/>
              <a:gd name="csX52" fmla="*/ 5635815 w 8373041"/>
              <a:gd name="csY52" fmla="*/ 3966749 h 3966749"/>
              <a:gd name="csX53" fmla="*/ 5474462 w 8373041"/>
              <a:gd name="csY53" fmla="*/ 3966749 h 3966749"/>
              <a:gd name="csX54" fmla="*/ 5313550 w 8373041"/>
              <a:gd name="csY54" fmla="*/ 3966749 h 3966749"/>
              <a:gd name="csX55" fmla="*/ 5152638 w 8373041"/>
              <a:gd name="csY55" fmla="*/ 3966749 h 3966749"/>
              <a:gd name="csX56" fmla="*/ 4991734 w 8373041"/>
              <a:gd name="csY56" fmla="*/ 3966749 h 3966749"/>
              <a:gd name="csX57" fmla="*/ 4830381 w 8373041"/>
              <a:gd name="csY57" fmla="*/ 3966749 h 3966749"/>
              <a:gd name="csX58" fmla="*/ 4669469 w 8373041"/>
              <a:gd name="csY58" fmla="*/ 3966749 h 3966749"/>
              <a:gd name="csX59" fmla="*/ 4508557 w 8373041"/>
              <a:gd name="csY59" fmla="*/ 3966749 h 3966749"/>
              <a:gd name="csX60" fmla="*/ 4347653 w 8373041"/>
              <a:gd name="csY60" fmla="*/ 3966749 h 3966749"/>
              <a:gd name="csX61" fmla="*/ 4186300 w 8373041"/>
              <a:gd name="csY61" fmla="*/ 3966749 h 3966749"/>
              <a:gd name="csX62" fmla="*/ 4025388 w 8373041"/>
              <a:gd name="csY62" fmla="*/ 3966749 h 3966749"/>
              <a:gd name="csX63" fmla="*/ 3864485 w 8373041"/>
              <a:gd name="csY63" fmla="*/ 3966749 h 3966749"/>
              <a:gd name="csX64" fmla="*/ 3703572 w 8373041"/>
              <a:gd name="csY64" fmla="*/ 3966749 h 3966749"/>
              <a:gd name="csX65" fmla="*/ 3542220 w 8373041"/>
              <a:gd name="csY65" fmla="*/ 3966749 h 3966749"/>
              <a:gd name="csX66" fmla="*/ 3381307 w 8373041"/>
              <a:gd name="csY66" fmla="*/ 3966749 h 3966749"/>
              <a:gd name="csX67" fmla="*/ 1609977 w 8373041"/>
              <a:gd name="csY67" fmla="*/ 3966749 h 3966749"/>
              <a:gd name="csX68" fmla="*/ 0 w 8373041"/>
              <a:gd name="csY68" fmla="*/ 3966749 h 3966749"/>
              <a:gd name="csX69" fmla="*/ 0 w 8373041"/>
              <a:gd name="csY69" fmla="*/ 0 h 3966749"/>
              <a:gd name="csX0" fmla="*/ 0 w 8515939"/>
              <a:gd name="csY0" fmla="*/ 0 h 3966749"/>
              <a:gd name="csX1" fmla="*/ 1609977 w 8515939"/>
              <a:gd name="csY1" fmla="*/ 826410 h 3966749"/>
              <a:gd name="csX2" fmla="*/ 3381307 w 8515939"/>
              <a:gd name="csY2" fmla="*/ 1322253 h 3966749"/>
              <a:gd name="csX3" fmla="*/ 3542220 w 8515939"/>
              <a:gd name="csY3" fmla="*/ 1322253 h 3966749"/>
              <a:gd name="csX4" fmla="*/ 3703572 w 8515939"/>
              <a:gd name="csY4" fmla="*/ 1322253 h 3966749"/>
              <a:gd name="csX5" fmla="*/ 3864485 w 8515939"/>
              <a:gd name="csY5" fmla="*/ 1487531 h 3966749"/>
              <a:gd name="csX6" fmla="*/ 4025388 w 8515939"/>
              <a:gd name="csY6" fmla="*/ 1487531 h 3966749"/>
              <a:gd name="csX7" fmla="*/ 4186300 w 8515939"/>
              <a:gd name="csY7" fmla="*/ 1652808 h 3966749"/>
              <a:gd name="csX8" fmla="*/ 4347653 w 8515939"/>
              <a:gd name="csY8" fmla="*/ 1652808 h 3966749"/>
              <a:gd name="csX9" fmla="*/ 4508557 w 8515939"/>
              <a:gd name="csY9" fmla="*/ 1818097 h 3966749"/>
              <a:gd name="csX10" fmla="*/ 4669469 w 8515939"/>
              <a:gd name="csY10" fmla="*/ 1818097 h 3966749"/>
              <a:gd name="csX11" fmla="*/ 4830381 w 8515939"/>
              <a:gd name="csY11" fmla="*/ 1867681 h 3966749"/>
              <a:gd name="csX12" fmla="*/ 4991734 w 8515939"/>
              <a:gd name="csY12" fmla="*/ 1834622 h 3966749"/>
              <a:gd name="csX13" fmla="*/ 5152638 w 8515939"/>
              <a:gd name="csY13" fmla="*/ 1801562 h 3966749"/>
              <a:gd name="csX14" fmla="*/ 5313550 w 8515939"/>
              <a:gd name="csY14" fmla="*/ 1851146 h 3966749"/>
              <a:gd name="csX15" fmla="*/ 5474462 w 8515939"/>
              <a:gd name="csY15" fmla="*/ 1867681 h 3966749"/>
              <a:gd name="csX16" fmla="*/ 5635815 w 8515939"/>
              <a:gd name="csY16" fmla="*/ 1966850 h 3966749"/>
              <a:gd name="csX17" fmla="*/ 5796719 w 8515939"/>
              <a:gd name="csY17" fmla="*/ 2115603 h 3966749"/>
              <a:gd name="csX18" fmla="*/ 5957630 w 8515939"/>
              <a:gd name="csY18" fmla="*/ 2264356 h 3966749"/>
              <a:gd name="csX19" fmla="*/ 6118543 w 8515939"/>
              <a:gd name="csY19" fmla="*/ 2363525 h 3966749"/>
              <a:gd name="csX20" fmla="*/ 6279896 w 8515939"/>
              <a:gd name="csY20" fmla="*/ 2380050 h 3966749"/>
              <a:gd name="csX21" fmla="*/ 6440799 w 8515939"/>
              <a:gd name="csY21" fmla="*/ 2545327 h 3966749"/>
              <a:gd name="csX22" fmla="*/ 6601711 w 8515939"/>
              <a:gd name="csY22" fmla="*/ 2611447 h 3966749"/>
              <a:gd name="csX23" fmla="*/ 6762624 w 8515939"/>
              <a:gd name="csY23" fmla="*/ 2627971 h 3966749"/>
              <a:gd name="csX24" fmla="*/ 6923968 w 8515939"/>
              <a:gd name="csY24" fmla="*/ 2661031 h 3966749"/>
              <a:gd name="csX25" fmla="*/ 7084880 w 8515939"/>
              <a:gd name="csY25" fmla="*/ 2694080 h 3966749"/>
              <a:gd name="csX26" fmla="*/ 7245792 w 8515939"/>
              <a:gd name="csY26" fmla="*/ 2661031 h 3966749"/>
              <a:gd name="csX27" fmla="*/ 7406704 w 8515939"/>
              <a:gd name="csY27" fmla="*/ 2677556 h 3966749"/>
              <a:gd name="csX28" fmla="*/ 7568049 w 8515939"/>
              <a:gd name="csY28" fmla="*/ 2727140 h 3966749"/>
              <a:gd name="csX29" fmla="*/ 7728960 w 8515939"/>
              <a:gd name="csY29" fmla="*/ 2710616 h 3966749"/>
              <a:gd name="csX30" fmla="*/ 7889873 w 8515939"/>
              <a:gd name="csY30" fmla="*/ 2661031 h 3966749"/>
              <a:gd name="csX31" fmla="*/ 8050785 w 8515939"/>
              <a:gd name="csY31" fmla="*/ 2495743 h 3966749"/>
              <a:gd name="csX32" fmla="*/ 8212129 w 8515939"/>
              <a:gd name="csY32" fmla="*/ 2429634 h 3966749"/>
              <a:gd name="csX33" fmla="*/ 8373041 w 8515939"/>
              <a:gd name="csY33" fmla="*/ 2446158 h 3966749"/>
              <a:gd name="csX34" fmla="*/ 8515939 w 8515939"/>
              <a:gd name="csY34" fmla="*/ 2516222 h 3966749"/>
              <a:gd name="csX35" fmla="*/ 8373041 w 8515939"/>
              <a:gd name="csY35" fmla="*/ 3966749 h 3966749"/>
              <a:gd name="csX36" fmla="*/ 8212129 w 8515939"/>
              <a:gd name="csY36" fmla="*/ 3966749 h 3966749"/>
              <a:gd name="csX37" fmla="*/ 8050785 w 8515939"/>
              <a:gd name="csY37" fmla="*/ 3966749 h 3966749"/>
              <a:gd name="csX38" fmla="*/ 7889873 w 8515939"/>
              <a:gd name="csY38" fmla="*/ 3966749 h 3966749"/>
              <a:gd name="csX39" fmla="*/ 7728960 w 8515939"/>
              <a:gd name="csY39" fmla="*/ 3966749 h 3966749"/>
              <a:gd name="csX40" fmla="*/ 7568049 w 8515939"/>
              <a:gd name="csY40" fmla="*/ 3966749 h 3966749"/>
              <a:gd name="csX41" fmla="*/ 7406704 w 8515939"/>
              <a:gd name="csY41" fmla="*/ 3966749 h 3966749"/>
              <a:gd name="csX42" fmla="*/ 7245792 w 8515939"/>
              <a:gd name="csY42" fmla="*/ 3966749 h 3966749"/>
              <a:gd name="csX43" fmla="*/ 7084880 w 8515939"/>
              <a:gd name="csY43" fmla="*/ 3966749 h 3966749"/>
              <a:gd name="csX44" fmla="*/ 6923968 w 8515939"/>
              <a:gd name="csY44" fmla="*/ 3966749 h 3966749"/>
              <a:gd name="csX45" fmla="*/ 6762624 w 8515939"/>
              <a:gd name="csY45" fmla="*/ 3966749 h 3966749"/>
              <a:gd name="csX46" fmla="*/ 6601711 w 8515939"/>
              <a:gd name="csY46" fmla="*/ 3966749 h 3966749"/>
              <a:gd name="csX47" fmla="*/ 6440799 w 8515939"/>
              <a:gd name="csY47" fmla="*/ 3966749 h 3966749"/>
              <a:gd name="csX48" fmla="*/ 6279896 w 8515939"/>
              <a:gd name="csY48" fmla="*/ 3966749 h 3966749"/>
              <a:gd name="csX49" fmla="*/ 6118543 w 8515939"/>
              <a:gd name="csY49" fmla="*/ 3966749 h 3966749"/>
              <a:gd name="csX50" fmla="*/ 5957630 w 8515939"/>
              <a:gd name="csY50" fmla="*/ 3966749 h 3966749"/>
              <a:gd name="csX51" fmla="*/ 5796719 w 8515939"/>
              <a:gd name="csY51" fmla="*/ 3966749 h 3966749"/>
              <a:gd name="csX52" fmla="*/ 5635815 w 8515939"/>
              <a:gd name="csY52" fmla="*/ 3966749 h 3966749"/>
              <a:gd name="csX53" fmla="*/ 5474462 w 8515939"/>
              <a:gd name="csY53" fmla="*/ 3966749 h 3966749"/>
              <a:gd name="csX54" fmla="*/ 5313550 w 8515939"/>
              <a:gd name="csY54" fmla="*/ 3966749 h 3966749"/>
              <a:gd name="csX55" fmla="*/ 5152638 w 8515939"/>
              <a:gd name="csY55" fmla="*/ 3966749 h 3966749"/>
              <a:gd name="csX56" fmla="*/ 4991734 w 8515939"/>
              <a:gd name="csY56" fmla="*/ 3966749 h 3966749"/>
              <a:gd name="csX57" fmla="*/ 4830381 w 8515939"/>
              <a:gd name="csY57" fmla="*/ 3966749 h 3966749"/>
              <a:gd name="csX58" fmla="*/ 4669469 w 8515939"/>
              <a:gd name="csY58" fmla="*/ 3966749 h 3966749"/>
              <a:gd name="csX59" fmla="*/ 4508557 w 8515939"/>
              <a:gd name="csY59" fmla="*/ 3966749 h 3966749"/>
              <a:gd name="csX60" fmla="*/ 4347653 w 8515939"/>
              <a:gd name="csY60" fmla="*/ 3966749 h 3966749"/>
              <a:gd name="csX61" fmla="*/ 4186300 w 8515939"/>
              <a:gd name="csY61" fmla="*/ 3966749 h 3966749"/>
              <a:gd name="csX62" fmla="*/ 4025388 w 8515939"/>
              <a:gd name="csY62" fmla="*/ 3966749 h 3966749"/>
              <a:gd name="csX63" fmla="*/ 3864485 w 8515939"/>
              <a:gd name="csY63" fmla="*/ 3966749 h 3966749"/>
              <a:gd name="csX64" fmla="*/ 3703572 w 8515939"/>
              <a:gd name="csY64" fmla="*/ 3966749 h 3966749"/>
              <a:gd name="csX65" fmla="*/ 3542220 w 8515939"/>
              <a:gd name="csY65" fmla="*/ 3966749 h 3966749"/>
              <a:gd name="csX66" fmla="*/ 3381307 w 8515939"/>
              <a:gd name="csY66" fmla="*/ 3966749 h 3966749"/>
              <a:gd name="csX67" fmla="*/ 1609977 w 8515939"/>
              <a:gd name="csY67" fmla="*/ 3966749 h 3966749"/>
              <a:gd name="csX68" fmla="*/ 0 w 8515939"/>
              <a:gd name="csY68" fmla="*/ 3966749 h 3966749"/>
              <a:gd name="csX69" fmla="*/ 0 w 8515939"/>
              <a:gd name="csY69" fmla="*/ 0 h 3966749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446158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52662 w 8515939"/>
              <a:gd name="csY25" fmla="*/ 2825523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36759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38479"/>
              <a:gd name="csY0" fmla="*/ 0 h 3975672"/>
              <a:gd name="csX1" fmla="*/ 1609977 w 8538479"/>
              <a:gd name="csY1" fmla="*/ 826410 h 3975672"/>
              <a:gd name="csX2" fmla="*/ 3381307 w 8538479"/>
              <a:gd name="csY2" fmla="*/ 1322253 h 3975672"/>
              <a:gd name="csX3" fmla="*/ 3542220 w 8538479"/>
              <a:gd name="csY3" fmla="*/ 1322253 h 3975672"/>
              <a:gd name="csX4" fmla="*/ 3703572 w 8538479"/>
              <a:gd name="csY4" fmla="*/ 1322253 h 3975672"/>
              <a:gd name="csX5" fmla="*/ 3864485 w 8538479"/>
              <a:gd name="csY5" fmla="*/ 1487531 h 3975672"/>
              <a:gd name="csX6" fmla="*/ 4025388 w 8538479"/>
              <a:gd name="csY6" fmla="*/ 1487531 h 3975672"/>
              <a:gd name="csX7" fmla="*/ 4186300 w 8538479"/>
              <a:gd name="csY7" fmla="*/ 1652808 h 3975672"/>
              <a:gd name="csX8" fmla="*/ 4347653 w 8538479"/>
              <a:gd name="csY8" fmla="*/ 1652808 h 3975672"/>
              <a:gd name="csX9" fmla="*/ 4508557 w 8538479"/>
              <a:gd name="csY9" fmla="*/ 1818097 h 3975672"/>
              <a:gd name="csX10" fmla="*/ 4669469 w 8538479"/>
              <a:gd name="csY10" fmla="*/ 1818097 h 3975672"/>
              <a:gd name="csX11" fmla="*/ 4830381 w 8538479"/>
              <a:gd name="csY11" fmla="*/ 1867681 h 3975672"/>
              <a:gd name="csX12" fmla="*/ 4991734 w 8538479"/>
              <a:gd name="csY12" fmla="*/ 1834622 h 3975672"/>
              <a:gd name="csX13" fmla="*/ 5152638 w 8538479"/>
              <a:gd name="csY13" fmla="*/ 1801562 h 3975672"/>
              <a:gd name="csX14" fmla="*/ 5313550 w 8538479"/>
              <a:gd name="csY14" fmla="*/ 1851146 h 3975672"/>
              <a:gd name="csX15" fmla="*/ 5474462 w 8538479"/>
              <a:gd name="csY15" fmla="*/ 1867681 h 3975672"/>
              <a:gd name="csX16" fmla="*/ 5635815 w 8538479"/>
              <a:gd name="csY16" fmla="*/ 1966850 h 3975672"/>
              <a:gd name="csX17" fmla="*/ 5796719 w 8538479"/>
              <a:gd name="csY17" fmla="*/ 2115603 h 3975672"/>
              <a:gd name="csX18" fmla="*/ 5957630 w 8538479"/>
              <a:gd name="csY18" fmla="*/ 2264356 h 3975672"/>
              <a:gd name="csX19" fmla="*/ 6118543 w 8538479"/>
              <a:gd name="csY19" fmla="*/ 2363525 h 3975672"/>
              <a:gd name="csX20" fmla="*/ 6279896 w 8538479"/>
              <a:gd name="csY20" fmla="*/ 2380050 h 3975672"/>
              <a:gd name="csX21" fmla="*/ 6440799 w 8538479"/>
              <a:gd name="csY21" fmla="*/ 2545327 h 3975672"/>
              <a:gd name="csX22" fmla="*/ 6601711 w 8538479"/>
              <a:gd name="csY22" fmla="*/ 2611447 h 3975672"/>
              <a:gd name="csX23" fmla="*/ 6762624 w 8538479"/>
              <a:gd name="csY23" fmla="*/ 2627971 h 3975672"/>
              <a:gd name="csX24" fmla="*/ 6923968 w 8538479"/>
              <a:gd name="csY24" fmla="*/ 2661031 h 3975672"/>
              <a:gd name="csX25" fmla="*/ 7098688 w 8538479"/>
              <a:gd name="csY25" fmla="*/ 2714618 h 3975672"/>
              <a:gd name="csX26" fmla="*/ 7241189 w 8538479"/>
              <a:gd name="csY26" fmla="*/ 2669246 h 3975672"/>
              <a:gd name="csX27" fmla="*/ 7411307 w 8538479"/>
              <a:gd name="csY27" fmla="*/ 2689879 h 3975672"/>
              <a:gd name="csX28" fmla="*/ 7568049 w 8538479"/>
              <a:gd name="csY28" fmla="*/ 2772326 h 3975672"/>
              <a:gd name="csX29" fmla="*/ 7733564 w 8538479"/>
              <a:gd name="csY29" fmla="*/ 2739370 h 3975672"/>
              <a:gd name="csX30" fmla="*/ 7908283 w 8538479"/>
              <a:gd name="csY30" fmla="*/ 2714430 h 3975672"/>
              <a:gd name="csX31" fmla="*/ 8055388 w 8538479"/>
              <a:gd name="csY31" fmla="*/ 2549142 h 3975672"/>
              <a:gd name="csX32" fmla="*/ 8230539 w 8538479"/>
              <a:gd name="csY32" fmla="*/ 2499464 h 3975672"/>
              <a:gd name="csX33" fmla="*/ 8377643 w 8538479"/>
              <a:gd name="csY33" fmla="*/ 2499557 h 3975672"/>
              <a:gd name="csX34" fmla="*/ 8515939 w 8538479"/>
              <a:gd name="csY34" fmla="*/ 2536759 h 3975672"/>
              <a:gd name="csX35" fmla="*/ 8522127 w 8538479"/>
              <a:gd name="csY35" fmla="*/ 2538625 h 3975672"/>
              <a:gd name="csX36" fmla="*/ 8513022 w 8538479"/>
              <a:gd name="csY36" fmla="*/ 3975672 h 3975672"/>
              <a:gd name="csX37" fmla="*/ 8212129 w 8538479"/>
              <a:gd name="csY37" fmla="*/ 3966749 h 3975672"/>
              <a:gd name="csX38" fmla="*/ 8050785 w 8538479"/>
              <a:gd name="csY38" fmla="*/ 3966749 h 3975672"/>
              <a:gd name="csX39" fmla="*/ 7889873 w 8538479"/>
              <a:gd name="csY39" fmla="*/ 3966749 h 3975672"/>
              <a:gd name="csX40" fmla="*/ 7728960 w 8538479"/>
              <a:gd name="csY40" fmla="*/ 3966749 h 3975672"/>
              <a:gd name="csX41" fmla="*/ 7568049 w 8538479"/>
              <a:gd name="csY41" fmla="*/ 3966749 h 3975672"/>
              <a:gd name="csX42" fmla="*/ 7406704 w 8538479"/>
              <a:gd name="csY42" fmla="*/ 3966749 h 3975672"/>
              <a:gd name="csX43" fmla="*/ 7245792 w 8538479"/>
              <a:gd name="csY43" fmla="*/ 3966749 h 3975672"/>
              <a:gd name="csX44" fmla="*/ 7084880 w 8538479"/>
              <a:gd name="csY44" fmla="*/ 3966749 h 3975672"/>
              <a:gd name="csX45" fmla="*/ 6923968 w 8538479"/>
              <a:gd name="csY45" fmla="*/ 3966749 h 3975672"/>
              <a:gd name="csX46" fmla="*/ 6762624 w 8538479"/>
              <a:gd name="csY46" fmla="*/ 3966749 h 3975672"/>
              <a:gd name="csX47" fmla="*/ 6601711 w 8538479"/>
              <a:gd name="csY47" fmla="*/ 3966749 h 3975672"/>
              <a:gd name="csX48" fmla="*/ 6440799 w 8538479"/>
              <a:gd name="csY48" fmla="*/ 3966749 h 3975672"/>
              <a:gd name="csX49" fmla="*/ 6279896 w 8538479"/>
              <a:gd name="csY49" fmla="*/ 3966749 h 3975672"/>
              <a:gd name="csX50" fmla="*/ 6118543 w 8538479"/>
              <a:gd name="csY50" fmla="*/ 3966749 h 3975672"/>
              <a:gd name="csX51" fmla="*/ 5957630 w 8538479"/>
              <a:gd name="csY51" fmla="*/ 3966749 h 3975672"/>
              <a:gd name="csX52" fmla="*/ 5796719 w 8538479"/>
              <a:gd name="csY52" fmla="*/ 3966749 h 3975672"/>
              <a:gd name="csX53" fmla="*/ 5635815 w 8538479"/>
              <a:gd name="csY53" fmla="*/ 3966749 h 3975672"/>
              <a:gd name="csX54" fmla="*/ 5474462 w 8538479"/>
              <a:gd name="csY54" fmla="*/ 3966749 h 3975672"/>
              <a:gd name="csX55" fmla="*/ 5313550 w 8538479"/>
              <a:gd name="csY55" fmla="*/ 3966749 h 3975672"/>
              <a:gd name="csX56" fmla="*/ 5152638 w 8538479"/>
              <a:gd name="csY56" fmla="*/ 3966749 h 3975672"/>
              <a:gd name="csX57" fmla="*/ 4991734 w 8538479"/>
              <a:gd name="csY57" fmla="*/ 3966749 h 3975672"/>
              <a:gd name="csX58" fmla="*/ 4830381 w 8538479"/>
              <a:gd name="csY58" fmla="*/ 3966749 h 3975672"/>
              <a:gd name="csX59" fmla="*/ 4669469 w 8538479"/>
              <a:gd name="csY59" fmla="*/ 3966749 h 3975672"/>
              <a:gd name="csX60" fmla="*/ 4508557 w 8538479"/>
              <a:gd name="csY60" fmla="*/ 3966749 h 3975672"/>
              <a:gd name="csX61" fmla="*/ 4347653 w 8538479"/>
              <a:gd name="csY61" fmla="*/ 3966749 h 3975672"/>
              <a:gd name="csX62" fmla="*/ 4186300 w 8538479"/>
              <a:gd name="csY62" fmla="*/ 3966749 h 3975672"/>
              <a:gd name="csX63" fmla="*/ 4025388 w 8538479"/>
              <a:gd name="csY63" fmla="*/ 3966749 h 3975672"/>
              <a:gd name="csX64" fmla="*/ 3864485 w 8538479"/>
              <a:gd name="csY64" fmla="*/ 3966749 h 3975672"/>
              <a:gd name="csX65" fmla="*/ 3703572 w 8538479"/>
              <a:gd name="csY65" fmla="*/ 3966749 h 3975672"/>
              <a:gd name="csX66" fmla="*/ 3542220 w 8538479"/>
              <a:gd name="csY66" fmla="*/ 3966749 h 3975672"/>
              <a:gd name="csX67" fmla="*/ 3381307 w 8538479"/>
              <a:gd name="csY67" fmla="*/ 3966749 h 3975672"/>
              <a:gd name="csX68" fmla="*/ 1609977 w 8538479"/>
              <a:gd name="csY68" fmla="*/ 3966749 h 3975672"/>
              <a:gd name="csX69" fmla="*/ 0 w 8538479"/>
              <a:gd name="csY69" fmla="*/ 3966749 h 3975672"/>
              <a:gd name="csX70" fmla="*/ 0 w 8538479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742927"/>
              <a:gd name="csY0" fmla="*/ 0 h 3975672"/>
              <a:gd name="csX1" fmla="*/ 1609977 w 8742927"/>
              <a:gd name="csY1" fmla="*/ 826410 h 3975672"/>
              <a:gd name="csX2" fmla="*/ 3381307 w 8742927"/>
              <a:gd name="csY2" fmla="*/ 1322253 h 3975672"/>
              <a:gd name="csX3" fmla="*/ 3542220 w 8742927"/>
              <a:gd name="csY3" fmla="*/ 1322253 h 3975672"/>
              <a:gd name="csX4" fmla="*/ 3703572 w 8742927"/>
              <a:gd name="csY4" fmla="*/ 1322253 h 3975672"/>
              <a:gd name="csX5" fmla="*/ 3864485 w 8742927"/>
              <a:gd name="csY5" fmla="*/ 1487531 h 3975672"/>
              <a:gd name="csX6" fmla="*/ 4025388 w 8742927"/>
              <a:gd name="csY6" fmla="*/ 1487531 h 3975672"/>
              <a:gd name="csX7" fmla="*/ 4186300 w 8742927"/>
              <a:gd name="csY7" fmla="*/ 1652808 h 3975672"/>
              <a:gd name="csX8" fmla="*/ 4347653 w 8742927"/>
              <a:gd name="csY8" fmla="*/ 1652808 h 3975672"/>
              <a:gd name="csX9" fmla="*/ 4508557 w 8742927"/>
              <a:gd name="csY9" fmla="*/ 1818097 h 3975672"/>
              <a:gd name="csX10" fmla="*/ 4669469 w 8742927"/>
              <a:gd name="csY10" fmla="*/ 1818097 h 3975672"/>
              <a:gd name="csX11" fmla="*/ 4830381 w 8742927"/>
              <a:gd name="csY11" fmla="*/ 1867681 h 3975672"/>
              <a:gd name="csX12" fmla="*/ 4991734 w 8742927"/>
              <a:gd name="csY12" fmla="*/ 1834622 h 3975672"/>
              <a:gd name="csX13" fmla="*/ 5152638 w 8742927"/>
              <a:gd name="csY13" fmla="*/ 1801562 h 3975672"/>
              <a:gd name="csX14" fmla="*/ 5313550 w 8742927"/>
              <a:gd name="csY14" fmla="*/ 1851146 h 3975672"/>
              <a:gd name="csX15" fmla="*/ 5474462 w 8742927"/>
              <a:gd name="csY15" fmla="*/ 1867681 h 3975672"/>
              <a:gd name="csX16" fmla="*/ 5635815 w 8742927"/>
              <a:gd name="csY16" fmla="*/ 1966850 h 3975672"/>
              <a:gd name="csX17" fmla="*/ 5796719 w 8742927"/>
              <a:gd name="csY17" fmla="*/ 2115603 h 3975672"/>
              <a:gd name="csX18" fmla="*/ 5957630 w 8742927"/>
              <a:gd name="csY18" fmla="*/ 2264356 h 3975672"/>
              <a:gd name="csX19" fmla="*/ 6118543 w 8742927"/>
              <a:gd name="csY19" fmla="*/ 2363525 h 3975672"/>
              <a:gd name="csX20" fmla="*/ 6279896 w 8742927"/>
              <a:gd name="csY20" fmla="*/ 2380050 h 3975672"/>
              <a:gd name="csX21" fmla="*/ 6440799 w 8742927"/>
              <a:gd name="csY21" fmla="*/ 2545327 h 3975672"/>
              <a:gd name="csX22" fmla="*/ 6601711 w 8742927"/>
              <a:gd name="csY22" fmla="*/ 2611447 h 3975672"/>
              <a:gd name="csX23" fmla="*/ 6762624 w 8742927"/>
              <a:gd name="csY23" fmla="*/ 2627971 h 3975672"/>
              <a:gd name="csX24" fmla="*/ 6923968 w 8742927"/>
              <a:gd name="csY24" fmla="*/ 2661031 h 3975672"/>
              <a:gd name="csX25" fmla="*/ 7098688 w 8742927"/>
              <a:gd name="csY25" fmla="*/ 2714618 h 3975672"/>
              <a:gd name="csX26" fmla="*/ 7241189 w 8742927"/>
              <a:gd name="csY26" fmla="*/ 2669246 h 3975672"/>
              <a:gd name="csX27" fmla="*/ 7411307 w 8742927"/>
              <a:gd name="csY27" fmla="*/ 2689879 h 3975672"/>
              <a:gd name="csX28" fmla="*/ 7568049 w 8742927"/>
              <a:gd name="csY28" fmla="*/ 2772326 h 3975672"/>
              <a:gd name="csX29" fmla="*/ 7733564 w 8742927"/>
              <a:gd name="csY29" fmla="*/ 2739370 h 3975672"/>
              <a:gd name="csX30" fmla="*/ 7908283 w 8742927"/>
              <a:gd name="csY30" fmla="*/ 2714430 h 3975672"/>
              <a:gd name="csX31" fmla="*/ 8055388 w 8742927"/>
              <a:gd name="csY31" fmla="*/ 2549142 h 3975672"/>
              <a:gd name="csX32" fmla="*/ 8230539 w 8742927"/>
              <a:gd name="csY32" fmla="*/ 2499464 h 3975672"/>
              <a:gd name="csX33" fmla="*/ 8377643 w 8742927"/>
              <a:gd name="csY33" fmla="*/ 2499557 h 3975672"/>
              <a:gd name="csX34" fmla="*/ 8515939 w 8742927"/>
              <a:gd name="csY34" fmla="*/ 2536759 h 3975672"/>
              <a:gd name="csX35" fmla="*/ 8678613 w 8742927"/>
              <a:gd name="csY35" fmla="*/ 2596131 h 3975672"/>
              <a:gd name="csX36" fmla="*/ 8513022 w 8742927"/>
              <a:gd name="csY36" fmla="*/ 3975672 h 3975672"/>
              <a:gd name="csX37" fmla="*/ 8212129 w 8742927"/>
              <a:gd name="csY37" fmla="*/ 3966749 h 3975672"/>
              <a:gd name="csX38" fmla="*/ 8050785 w 8742927"/>
              <a:gd name="csY38" fmla="*/ 3966749 h 3975672"/>
              <a:gd name="csX39" fmla="*/ 7889873 w 8742927"/>
              <a:gd name="csY39" fmla="*/ 3966749 h 3975672"/>
              <a:gd name="csX40" fmla="*/ 7728960 w 8742927"/>
              <a:gd name="csY40" fmla="*/ 3966749 h 3975672"/>
              <a:gd name="csX41" fmla="*/ 7568049 w 8742927"/>
              <a:gd name="csY41" fmla="*/ 3966749 h 3975672"/>
              <a:gd name="csX42" fmla="*/ 7406704 w 8742927"/>
              <a:gd name="csY42" fmla="*/ 3966749 h 3975672"/>
              <a:gd name="csX43" fmla="*/ 7245792 w 8742927"/>
              <a:gd name="csY43" fmla="*/ 3966749 h 3975672"/>
              <a:gd name="csX44" fmla="*/ 7084880 w 8742927"/>
              <a:gd name="csY44" fmla="*/ 3966749 h 3975672"/>
              <a:gd name="csX45" fmla="*/ 6923968 w 8742927"/>
              <a:gd name="csY45" fmla="*/ 3966749 h 3975672"/>
              <a:gd name="csX46" fmla="*/ 6762624 w 8742927"/>
              <a:gd name="csY46" fmla="*/ 3966749 h 3975672"/>
              <a:gd name="csX47" fmla="*/ 6601711 w 8742927"/>
              <a:gd name="csY47" fmla="*/ 3966749 h 3975672"/>
              <a:gd name="csX48" fmla="*/ 6440799 w 8742927"/>
              <a:gd name="csY48" fmla="*/ 3966749 h 3975672"/>
              <a:gd name="csX49" fmla="*/ 6279896 w 8742927"/>
              <a:gd name="csY49" fmla="*/ 3966749 h 3975672"/>
              <a:gd name="csX50" fmla="*/ 6118543 w 8742927"/>
              <a:gd name="csY50" fmla="*/ 3966749 h 3975672"/>
              <a:gd name="csX51" fmla="*/ 5957630 w 8742927"/>
              <a:gd name="csY51" fmla="*/ 3966749 h 3975672"/>
              <a:gd name="csX52" fmla="*/ 5796719 w 8742927"/>
              <a:gd name="csY52" fmla="*/ 3966749 h 3975672"/>
              <a:gd name="csX53" fmla="*/ 5635815 w 8742927"/>
              <a:gd name="csY53" fmla="*/ 3966749 h 3975672"/>
              <a:gd name="csX54" fmla="*/ 5474462 w 8742927"/>
              <a:gd name="csY54" fmla="*/ 3966749 h 3975672"/>
              <a:gd name="csX55" fmla="*/ 5313550 w 8742927"/>
              <a:gd name="csY55" fmla="*/ 3966749 h 3975672"/>
              <a:gd name="csX56" fmla="*/ 5152638 w 8742927"/>
              <a:gd name="csY56" fmla="*/ 3966749 h 3975672"/>
              <a:gd name="csX57" fmla="*/ 4991734 w 8742927"/>
              <a:gd name="csY57" fmla="*/ 3966749 h 3975672"/>
              <a:gd name="csX58" fmla="*/ 4830381 w 8742927"/>
              <a:gd name="csY58" fmla="*/ 3966749 h 3975672"/>
              <a:gd name="csX59" fmla="*/ 4669469 w 8742927"/>
              <a:gd name="csY59" fmla="*/ 3966749 h 3975672"/>
              <a:gd name="csX60" fmla="*/ 4508557 w 8742927"/>
              <a:gd name="csY60" fmla="*/ 3966749 h 3975672"/>
              <a:gd name="csX61" fmla="*/ 4347653 w 8742927"/>
              <a:gd name="csY61" fmla="*/ 3966749 h 3975672"/>
              <a:gd name="csX62" fmla="*/ 4186300 w 8742927"/>
              <a:gd name="csY62" fmla="*/ 3966749 h 3975672"/>
              <a:gd name="csX63" fmla="*/ 4025388 w 8742927"/>
              <a:gd name="csY63" fmla="*/ 3966749 h 3975672"/>
              <a:gd name="csX64" fmla="*/ 3864485 w 8742927"/>
              <a:gd name="csY64" fmla="*/ 3966749 h 3975672"/>
              <a:gd name="csX65" fmla="*/ 3703572 w 8742927"/>
              <a:gd name="csY65" fmla="*/ 3966749 h 3975672"/>
              <a:gd name="csX66" fmla="*/ 3542220 w 8742927"/>
              <a:gd name="csY66" fmla="*/ 3966749 h 3975672"/>
              <a:gd name="csX67" fmla="*/ 3381307 w 8742927"/>
              <a:gd name="csY67" fmla="*/ 3966749 h 3975672"/>
              <a:gd name="csX68" fmla="*/ 1609977 w 8742927"/>
              <a:gd name="csY68" fmla="*/ 3966749 h 3975672"/>
              <a:gd name="csX69" fmla="*/ 0 w 8742927"/>
              <a:gd name="csY69" fmla="*/ 3966749 h 3975672"/>
              <a:gd name="csX70" fmla="*/ 0 w 8742927"/>
              <a:gd name="csY70" fmla="*/ 0 h 3975672"/>
              <a:gd name="csX0" fmla="*/ 0 w 8683189"/>
              <a:gd name="csY0" fmla="*/ 0 h 4000318"/>
              <a:gd name="csX1" fmla="*/ 1609977 w 8683189"/>
              <a:gd name="csY1" fmla="*/ 826410 h 4000318"/>
              <a:gd name="csX2" fmla="*/ 3381307 w 8683189"/>
              <a:gd name="csY2" fmla="*/ 1322253 h 4000318"/>
              <a:gd name="csX3" fmla="*/ 3542220 w 8683189"/>
              <a:gd name="csY3" fmla="*/ 1322253 h 4000318"/>
              <a:gd name="csX4" fmla="*/ 3703572 w 8683189"/>
              <a:gd name="csY4" fmla="*/ 1322253 h 4000318"/>
              <a:gd name="csX5" fmla="*/ 3864485 w 8683189"/>
              <a:gd name="csY5" fmla="*/ 1487531 h 4000318"/>
              <a:gd name="csX6" fmla="*/ 4025388 w 8683189"/>
              <a:gd name="csY6" fmla="*/ 1487531 h 4000318"/>
              <a:gd name="csX7" fmla="*/ 4186300 w 8683189"/>
              <a:gd name="csY7" fmla="*/ 1652808 h 4000318"/>
              <a:gd name="csX8" fmla="*/ 4347653 w 8683189"/>
              <a:gd name="csY8" fmla="*/ 1652808 h 4000318"/>
              <a:gd name="csX9" fmla="*/ 4508557 w 8683189"/>
              <a:gd name="csY9" fmla="*/ 1818097 h 4000318"/>
              <a:gd name="csX10" fmla="*/ 4669469 w 8683189"/>
              <a:gd name="csY10" fmla="*/ 1818097 h 4000318"/>
              <a:gd name="csX11" fmla="*/ 4830381 w 8683189"/>
              <a:gd name="csY11" fmla="*/ 1867681 h 4000318"/>
              <a:gd name="csX12" fmla="*/ 4991734 w 8683189"/>
              <a:gd name="csY12" fmla="*/ 1834622 h 4000318"/>
              <a:gd name="csX13" fmla="*/ 5152638 w 8683189"/>
              <a:gd name="csY13" fmla="*/ 1801562 h 4000318"/>
              <a:gd name="csX14" fmla="*/ 5313550 w 8683189"/>
              <a:gd name="csY14" fmla="*/ 1851146 h 4000318"/>
              <a:gd name="csX15" fmla="*/ 5474462 w 8683189"/>
              <a:gd name="csY15" fmla="*/ 1867681 h 4000318"/>
              <a:gd name="csX16" fmla="*/ 5635815 w 8683189"/>
              <a:gd name="csY16" fmla="*/ 1966850 h 4000318"/>
              <a:gd name="csX17" fmla="*/ 5796719 w 8683189"/>
              <a:gd name="csY17" fmla="*/ 2115603 h 4000318"/>
              <a:gd name="csX18" fmla="*/ 5957630 w 8683189"/>
              <a:gd name="csY18" fmla="*/ 2264356 h 4000318"/>
              <a:gd name="csX19" fmla="*/ 6118543 w 8683189"/>
              <a:gd name="csY19" fmla="*/ 2363525 h 4000318"/>
              <a:gd name="csX20" fmla="*/ 6279896 w 8683189"/>
              <a:gd name="csY20" fmla="*/ 2380050 h 4000318"/>
              <a:gd name="csX21" fmla="*/ 6440799 w 8683189"/>
              <a:gd name="csY21" fmla="*/ 2545327 h 4000318"/>
              <a:gd name="csX22" fmla="*/ 6601711 w 8683189"/>
              <a:gd name="csY22" fmla="*/ 2611447 h 4000318"/>
              <a:gd name="csX23" fmla="*/ 6762624 w 8683189"/>
              <a:gd name="csY23" fmla="*/ 2627971 h 4000318"/>
              <a:gd name="csX24" fmla="*/ 6923968 w 8683189"/>
              <a:gd name="csY24" fmla="*/ 2661031 h 4000318"/>
              <a:gd name="csX25" fmla="*/ 7098688 w 8683189"/>
              <a:gd name="csY25" fmla="*/ 2714618 h 4000318"/>
              <a:gd name="csX26" fmla="*/ 7241189 w 8683189"/>
              <a:gd name="csY26" fmla="*/ 2669246 h 4000318"/>
              <a:gd name="csX27" fmla="*/ 7411307 w 8683189"/>
              <a:gd name="csY27" fmla="*/ 2689879 h 4000318"/>
              <a:gd name="csX28" fmla="*/ 7568049 w 8683189"/>
              <a:gd name="csY28" fmla="*/ 2772326 h 4000318"/>
              <a:gd name="csX29" fmla="*/ 7733564 w 8683189"/>
              <a:gd name="csY29" fmla="*/ 2739370 h 4000318"/>
              <a:gd name="csX30" fmla="*/ 7908283 w 8683189"/>
              <a:gd name="csY30" fmla="*/ 2714430 h 4000318"/>
              <a:gd name="csX31" fmla="*/ 8055388 w 8683189"/>
              <a:gd name="csY31" fmla="*/ 2549142 h 4000318"/>
              <a:gd name="csX32" fmla="*/ 8230539 w 8683189"/>
              <a:gd name="csY32" fmla="*/ 2499464 h 4000318"/>
              <a:gd name="csX33" fmla="*/ 8377643 w 8683189"/>
              <a:gd name="csY33" fmla="*/ 2499557 h 4000318"/>
              <a:gd name="csX34" fmla="*/ 8515939 w 8683189"/>
              <a:gd name="csY34" fmla="*/ 2536759 h 4000318"/>
              <a:gd name="csX35" fmla="*/ 8678613 w 8683189"/>
              <a:gd name="csY35" fmla="*/ 2596131 h 4000318"/>
              <a:gd name="csX36" fmla="*/ 8614278 w 8683189"/>
              <a:gd name="csY36" fmla="*/ 4000318 h 4000318"/>
              <a:gd name="csX37" fmla="*/ 8212129 w 8683189"/>
              <a:gd name="csY37" fmla="*/ 3966749 h 4000318"/>
              <a:gd name="csX38" fmla="*/ 8050785 w 8683189"/>
              <a:gd name="csY38" fmla="*/ 3966749 h 4000318"/>
              <a:gd name="csX39" fmla="*/ 7889873 w 8683189"/>
              <a:gd name="csY39" fmla="*/ 3966749 h 4000318"/>
              <a:gd name="csX40" fmla="*/ 7728960 w 8683189"/>
              <a:gd name="csY40" fmla="*/ 3966749 h 4000318"/>
              <a:gd name="csX41" fmla="*/ 7568049 w 8683189"/>
              <a:gd name="csY41" fmla="*/ 3966749 h 4000318"/>
              <a:gd name="csX42" fmla="*/ 7406704 w 8683189"/>
              <a:gd name="csY42" fmla="*/ 3966749 h 4000318"/>
              <a:gd name="csX43" fmla="*/ 7245792 w 8683189"/>
              <a:gd name="csY43" fmla="*/ 3966749 h 4000318"/>
              <a:gd name="csX44" fmla="*/ 7084880 w 8683189"/>
              <a:gd name="csY44" fmla="*/ 3966749 h 4000318"/>
              <a:gd name="csX45" fmla="*/ 6923968 w 8683189"/>
              <a:gd name="csY45" fmla="*/ 3966749 h 4000318"/>
              <a:gd name="csX46" fmla="*/ 6762624 w 8683189"/>
              <a:gd name="csY46" fmla="*/ 3966749 h 4000318"/>
              <a:gd name="csX47" fmla="*/ 6601711 w 8683189"/>
              <a:gd name="csY47" fmla="*/ 3966749 h 4000318"/>
              <a:gd name="csX48" fmla="*/ 6440799 w 8683189"/>
              <a:gd name="csY48" fmla="*/ 3966749 h 4000318"/>
              <a:gd name="csX49" fmla="*/ 6279896 w 8683189"/>
              <a:gd name="csY49" fmla="*/ 3966749 h 4000318"/>
              <a:gd name="csX50" fmla="*/ 6118543 w 8683189"/>
              <a:gd name="csY50" fmla="*/ 3966749 h 4000318"/>
              <a:gd name="csX51" fmla="*/ 5957630 w 8683189"/>
              <a:gd name="csY51" fmla="*/ 3966749 h 4000318"/>
              <a:gd name="csX52" fmla="*/ 5796719 w 8683189"/>
              <a:gd name="csY52" fmla="*/ 3966749 h 4000318"/>
              <a:gd name="csX53" fmla="*/ 5635815 w 8683189"/>
              <a:gd name="csY53" fmla="*/ 3966749 h 4000318"/>
              <a:gd name="csX54" fmla="*/ 5474462 w 8683189"/>
              <a:gd name="csY54" fmla="*/ 3966749 h 4000318"/>
              <a:gd name="csX55" fmla="*/ 5313550 w 8683189"/>
              <a:gd name="csY55" fmla="*/ 3966749 h 4000318"/>
              <a:gd name="csX56" fmla="*/ 5152638 w 8683189"/>
              <a:gd name="csY56" fmla="*/ 3966749 h 4000318"/>
              <a:gd name="csX57" fmla="*/ 4991734 w 8683189"/>
              <a:gd name="csY57" fmla="*/ 3966749 h 4000318"/>
              <a:gd name="csX58" fmla="*/ 4830381 w 8683189"/>
              <a:gd name="csY58" fmla="*/ 3966749 h 4000318"/>
              <a:gd name="csX59" fmla="*/ 4669469 w 8683189"/>
              <a:gd name="csY59" fmla="*/ 3966749 h 4000318"/>
              <a:gd name="csX60" fmla="*/ 4508557 w 8683189"/>
              <a:gd name="csY60" fmla="*/ 3966749 h 4000318"/>
              <a:gd name="csX61" fmla="*/ 4347653 w 8683189"/>
              <a:gd name="csY61" fmla="*/ 3966749 h 4000318"/>
              <a:gd name="csX62" fmla="*/ 4186300 w 8683189"/>
              <a:gd name="csY62" fmla="*/ 3966749 h 4000318"/>
              <a:gd name="csX63" fmla="*/ 4025388 w 8683189"/>
              <a:gd name="csY63" fmla="*/ 3966749 h 4000318"/>
              <a:gd name="csX64" fmla="*/ 3864485 w 8683189"/>
              <a:gd name="csY64" fmla="*/ 3966749 h 4000318"/>
              <a:gd name="csX65" fmla="*/ 3703572 w 8683189"/>
              <a:gd name="csY65" fmla="*/ 3966749 h 4000318"/>
              <a:gd name="csX66" fmla="*/ 3542220 w 8683189"/>
              <a:gd name="csY66" fmla="*/ 3966749 h 4000318"/>
              <a:gd name="csX67" fmla="*/ 3381307 w 8683189"/>
              <a:gd name="csY67" fmla="*/ 3966749 h 4000318"/>
              <a:gd name="csX68" fmla="*/ 1609977 w 8683189"/>
              <a:gd name="csY68" fmla="*/ 3966749 h 4000318"/>
              <a:gd name="csX69" fmla="*/ 0 w 8683189"/>
              <a:gd name="csY69" fmla="*/ 3966749 h 4000318"/>
              <a:gd name="csX70" fmla="*/ 0 w 8683189"/>
              <a:gd name="csY70" fmla="*/ 0 h 4000318"/>
              <a:gd name="csX0" fmla="*/ 0 w 8685879"/>
              <a:gd name="csY0" fmla="*/ 0 h 3971564"/>
              <a:gd name="csX1" fmla="*/ 1609977 w 8685879"/>
              <a:gd name="csY1" fmla="*/ 826410 h 3971564"/>
              <a:gd name="csX2" fmla="*/ 3381307 w 8685879"/>
              <a:gd name="csY2" fmla="*/ 1322253 h 3971564"/>
              <a:gd name="csX3" fmla="*/ 3542220 w 8685879"/>
              <a:gd name="csY3" fmla="*/ 1322253 h 3971564"/>
              <a:gd name="csX4" fmla="*/ 3703572 w 8685879"/>
              <a:gd name="csY4" fmla="*/ 1322253 h 3971564"/>
              <a:gd name="csX5" fmla="*/ 3864485 w 8685879"/>
              <a:gd name="csY5" fmla="*/ 1487531 h 3971564"/>
              <a:gd name="csX6" fmla="*/ 4025388 w 8685879"/>
              <a:gd name="csY6" fmla="*/ 1487531 h 3971564"/>
              <a:gd name="csX7" fmla="*/ 4186300 w 8685879"/>
              <a:gd name="csY7" fmla="*/ 1652808 h 3971564"/>
              <a:gd name="csX8" fmla="*/ 4347653 w 8685879"/>
              <a:gd name="csY8" fmla="*/ 1652808 h 3971564"/>
              <a:gd name="csX9" fmla="*/ 4508557 w 8685879"/>
              <a:gd name="csY9" fmla="*/ 1818097 h 3971564"/>
              <a:gd name="csX10" fmla="*/ 4669469 w 8685879"/>
              <a:gd name="csY10" fmla="*/ 1818097 h 3971564"/>
              <a:gd name="csX11" fmla="*/ 4830381 w 8685879"/>
              <a:gd name="csY11" fmla="*/ 1867681 h 3971564"/>
              <a:gd name="csX12" fmla="*/ 4991734 w 8685879"/>
              <a:gd name="csY12" fmla="*/ 1834622 h 3971564"/>
              <a:gd name="csX13" fmla="*/ 5152638 w 8685879"/>
              <a:gd name="csY13" fmla="*/ 1801562 h 3971564"/>
              <a:gd name="csX14" fmla="*/ 5313550 w 8685879"/>
              <a:gd name="csY14" fmla="*/ 1851146 h 3971564"/>
              <a:gd name="csX15" fmla="*/ 5474462 w 8685879"/>
              <a:gd name="csY15" fmla="*/ 1867681 h 3971564"/>
              <a:gd name="csX16" fmla="*/ 5635815 w 8685879"/>
              <a:gd name="csY16" fmla="*/ 1966850 h 3971564"/>
              <a:gd name="csX17" fmla="*/ 5796719 w 8685879"/>
              <a:gd name="csY17" fmla="*/ 2115603 h 3971564"/>
              <a:gd name="csX18" fmla="*/ 5957630 w 8685879"/>
              <a:gd name="csY18" fmla="*/ 2264356 h 3971564"/>
              <a:gd name="csX19" fmla="*/ 6118543 w 8685879"/>
              <a:gd name="csY19" fmla="*/ 2363525 h 3971564"/>
              <a:gd name="csX20" fmla="*/ 6279896 w 8685879"/>
              <a:gd name="csY20" fmla="*/ 2380050 h 3971564"/>
              <a:gd name="csX21" fmla="*/ 6440799 w 8685879"/>
              <a:gd name="csY21" fmla="*/ 2545327 h 3971564"/>
              <a:gd name="csX22" fmla="*/ 6601711 w 8685879"/>
              <a:gd name="csY22" fmla="*/ 2611447 h 3971564"/>
              <a:gd name="csX23" fmla="*/ 6762624 w 8685879"/>
              <a:gd name="csY23" fmla="*/ 2627971 h 3971564"/>
              <a:gd name="csX24" fmla="*/ 6923968 w 8685879"/>
              <a:gd name="csY24" fmla="*/ 2661031 h 3971564"/>
              <a:gd name="csX25" fmla="*/ 7098688 w 8685879"/>
              <a:gd name="csY25" fmla="*/ 2714618 h 3971564"/>
              <a:gd name="csX26" fmla="*/ 7241189 w 8685879"/>
              <a:gd name="csY26" fmla="*/ 2669246 h 3971564"/>
              <a:gd name="csX27" fmla="*/ 7411307 w 8685879"/>
              <a:gd name="csY27" fmla="*/ 2689879 h 3971564"/>
              <a:gd name="csX28" fmla="*/ 7568049 w 8685879"/>
              <a:gd name="csY28" fmla="*/ 2772326 h 3971564"/>
              <a:gd name="csX29" fmla="*/ 7733564 w 8685879"/>
              <a:gd name="csY29" fmla="*/ 2739370 h 3971564"/>
              <a:gd name="csX30" fmla="*/ 7908283 w 8685879"/>
              <a:gd name="csY30" fmla="*/ 2714430 h 3971564"/>
              <a:gd name="csX31" fmla="*/ 8055388 w 8685879"/>
              <a:gd name="csY31" fmla="*/ 2549142 h 3971564"/>
              <a:gd name="csX32" fmla="*/ 8230539 w 8685879"/>
              <a:gd name="csY32" fmla="*/ 2499464 h 3971564"/>
              <a:gd name="csX33" fmla="*/ 8377643 w 8685879"/>
              <a:gd name="csY33" fmla="*/ 2499557 h 3971564"/>
              <a:gd name="csX34" fmla="*/ 8515939 w 8685879"/>
              <a:gd name="csY34" fmla="*/ 2536759 h 3971564"/>
              <a:gd name="csX35" fmla="*/ 8678613 w 8685879"/>
              <a:gd name="csY35" fmla="*/ 2596131 h 3971564"/>
              <a:gd name="csX36" fmla="*/ 8628085 w 8685879"/>
              <a:gd name="csY36" fmla="*/ 3971564 h 3971564"/>
              <a:gd name="csX37" fmla="*/ 8212129 w 8685879"/>
              <a:gd name="csY37" fmla="*/ 3966749 h 3971564"/>
              <a:gd name="csX38" fmla="*/ 8050785 w 8685879"/>
              <a:gd name="csY38" fmla="*/ 3966749 h 3971564"/>
              <a:gd name="csX39" fmla="*/ 7889873 w 8685879"/>
              <a:gd name="csY39" fmla="*/ 3966749 h 3971564"/>
              <a:gd name="csX40" fmla="*/ 7728960 w 8685879"/>
              <a:gd name="csY40" fmla="*/ 3966749 h 3971564"/>
              <a:gd name="csX41" fmla="*/ 7568049 w 8685879"/>
              <a:gd name="csY41" fmla="*/ 3966749 h 3971564"/>
              <a:gd name="csX42" fmla="*/ 7406704 w 8685879"/>
              <a:gd name="csY42" fmla="*/ 3966749 h 3971564"/>
              <a:gd name="csX43" fmla="*/ 7245792 w 8685879"/>
              <a:gd name="csY43" fmla="*/ 3966749 h 3971564"/>
              <a:gd name="csX44" fmla="*/ 7084880 w 8685879"/>
              <a:gd name="csY44" fmla="*/ 3966749 h 3971564"/>
              <a:gd name="csX45" fmla="*/ 6923968 w 8685879"/>
              <a:gd name="csY45" fmla="*/ 3966749 h 3971564"/>
              <a:gd name="csX46" fmla="*/ 6762624 w 8685879"/>
              <a:gd name="csY46" fmla="*/ 3966749 h 3971564"/>
              <a:gd name="csX47" fmla="*/ 6601711 w 8685879"/>
              <a:gd name="csY47" fmla="*/ 3966749 h 3971564"/>
              <a:gd name="csX48" fmla="*/ 6440799 w 8685879"/>
              <a:gd name="csY48" fmla="*/ 3966749 h 3971564"/>
              <a:gd name="csX49" fmla="*/ 6279896 w 8685879"/>
              <a:gd name="csY49" fmla="*/ 3966749 h 3971564"/>
              <a:gd name="csX50" fmla="*/ 6118543 w 8685879"/>
              <a:gd name="csY50" fmla="*/ 3966749 h 3971564"/>
              <a:gd name="csX51" fmla="*/ 5957630 w 8685879"/>
              <a:gd name="csY51" fmla="*/ 3966749 h 3971564"/>
              <a:gd name="csX52" fmla="*/ 5796719 w 8685879"/>
              <a:gd name="csY52" fmla="*/ 3966749 h 3971564"/>
              <a:gd name="csX53" fmla="*/ 5635815 w 8685879"/>
              <a:gd name="csY53" fmla="*/ 3966749 h 3971564"/>
              <a:gd name="csX54" fmla="*/ 5474462 w 8685879"/>
              <a:gd name="csY54" fmla="*/ 3966749 h 3971564"/>
              <a:gd name="csX55" fmla="*/ 5313550 w 8685879"/>
              <a:gd name="csY55" fmla="*/ 3966749 h 3971564"/>
              <a:gd name="csX56" fmla="*/ 5152638 w 8685879"/>
              <a:gd name="csY56" fmla="*/ 3966749 h 3971564"/>
              <a:gd name="csX57" fmla="*/ 4991734 w 8685879"/>
              <a:gd name="csY57" fmla="*/ 3966749 h 3971564"/>
              <a:gd name="csX58" fmla="*/ 4830381 w 8685879"/>
              <a:gd name="csY58" fmla="*/ 3966749 h 3971564"/>
              <a:gd name="csX59" fmla="*/ 4669469 w 8685879"/>
              <a:gd name="csY59" fmla="*/ 3966749 h 3971564"/>
              <a:gd name="csX60" fmla="*/ 4508557 w 8685879"/>
              <a:gd name="csY60" fmla="*/ 3966749 h 3971564"/>
              <a:gd name="csX61" fmla="*/ 4347653 w 8685879"/>
              <a:gd name="csY61" fmla="*/ 3966749 h 3971564"/>
              <a:gd name="csX62" fmla="*/ 4186300 w 8685879"/>
              <a:gd name="csY62" fmla="*/ 3966749 h 3971564"/>
              <a:gd name="csX63" fmla="*/ 4025388 w 8685879"/>
              <a:gd name="csY63" fmla="*/ 3966749 h 3971564"/>
              <a:gd name="csX64" fmla="*/ 3864485 w 8685879"/>
              <a:gd name="csY64" fmla="*/ 3966749 h 3971564"/>
              <a:gd name="csX65" fmla="*/ 3703572 w 8685879"/>
              <a:gd name="csY65" fmla="*/ 3966749 h 3971564"/>
              <a:gd name="csX66" fmla="*/ 3542220 w 8685879"/>
              <a:gd name="csY66" fmla="*/ 3966749 h 3971564"/>
              <a:gd name="csX67" fmla="*/ 3381307 w 8685879"/>
              <a:gd name="csY67" fmla="*/ 3966749 h 3971564"/>
              <a:gd name="csX68" fmla="*/ 1609977 w 8685879"/>
              <a:gd name="csY68" fmla="*/ 3966749 h 3971564"/>
              <a:gd name="csX69" fmla="*/ 0 w 8685879"/>
              <a:gd name="csY69" fmla="*/ 3966749 h 3971564"/>
              <a:gd name="csX70" fmla="*/ 0 w 8685879"/>
              <a:gd name="csY70" fmla="*/ 0 h 3971564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2535"/>
              <a:gd name="csY0" fmla="*/ 0 h 3971569"/>
              <a:gd name="csX1" fmla="*/ 1609977 w 8752535"/>
              <a:gd name="csY1" fmla="*/ 826410 h 3971569"/>
              <a:gd name="csX2" fmla="*/ 3381307 w 8752535"/>
              <a:gd name="csY2" fmla="*/ 1322253 h 3971569"/>
              <a:gd name="csX3" fmla="*/ 3542220 w 8752535"/>
              <a:gd name="csY3" fmla="*/ 1322253 h 3971569"/>
              <a:gd name="csX4" fmla="*/ 3703572 w 8752535"/>
              <a:gd name="csY4" fmla="*/ 1322253 h 3971569"/>
              <a:gd name="csX5" fmla="*/ 3864485 w 8752535"/>
              <a:gd name="csY5" fmla="*/ 1487531 h 3971569"/>
              <a:gd name="csX6" fmla="*/ 4025388 w 8752535"/>
              <a:gd name="csY6" fmla="*/ 1487531 h 3971569"/>
              <a:gd name="csX7" fmla="*/ 4186300 w 8752535"/>
              <a:gd name="csY7" fmla="*/ 1652808 h 3971569"/>
              <a:gd name="csX8" fmla="*/ 4347653 w 8752535"/>
              <a:gd name="csY8" fmla="*/ 1652808 h 3971569"/>
              <a:gd name="csX9" fmla="*/ 4508557 w 8752535"/>
              <a:gd name="csY9" fmla="*/ 1818097 h 3971569"/>
              <a:gd name="csX10" fmla="*/ 4669469 w 8752535"/>
              <a:gd name="csY10" fmla="*/ 1818097 h 3971569"/>
              <a:gd name="csX11" fmla="*/ 4830381 w 8752535"/>
              <a:gd name="csY11" fmla="*/ 1867681 h 3971569"/>
              <a:gd name="csX12" fmla="*/ 4991734 w 8752535"/>
              <a:gd name="csY12" fmla="*/ 1834622 h 3971569"/>
              <a:gd name="csX13" fmla="*/ 5152638 w 8752535"/>
              <a:gd name="csY13" fmla="*/ 1801562 h 3971569"/>
              <a:gd name="csX14" fmla="*/ 5313550 w 8752535"/>
              <a:gd name="csY14" fmla="*/ 1851146 h 3971569"/>
              <a:gd name="csX15" fmla="*/ 5474462 w 8752535"/>
              <a:gd name="csY15" fmla="*/ 1867681 h 3971569"/>
              <a:gd name="csX16" fmla="*/ 5635815 w 8752535"/>
              <a:gd name="csY16" fmla="*/ 1966850 h 3971569"/>
              <a:gd name="csX17" fmla="*/ 5796719 w 8752535"/>
              <a:gd name="csY17" fmla="*/ 2115603 h 3971569"/>
              <a:gd name="csX18" fmla="*/ 5957630 w 8752535"/>
              <a:gd name="csY18" fmla="*/ 2264356 h 3971569"/>
              <a:gd name="csX19" fmla="*/ 6118543 w 8752535"/>
              <a:gd name="csY19" fmla="*/ 2363525 h 3971569"/>
              <a:gd name="csX20" fmla="*/ 6279896 w 8752535"/>
              <a:gd name="csY20" fmla="*/ 2380050 h 3971569"/>
              <a:gd name="csX21" fmla="*/ 6440799 w 8752535"/>
              <a:gd name="csY21" fmla="*/ 2545327 h 3971569"/>
              <a:gd name="csX22" fmla="*/ 6601711 w 8752535"/>
              <a:gd name="csY22" fmla="*/ 2611447 h 3971569"/>
              <a:gd name="csX23" fmla="*/ 6762624 w 8752535"/>
              <a:gd name="csY23" fmla="*/ 2627971 h 3971569"/>
              <a:gd name="csX24" fmla="*/ 6923968 w 8752535"/>
              <a:gd name="csY24" fmla="*/ 2661031 h 3971569"/>
              <a:gd name="csX25" fmla="*/ 7098688 w 8752535"/>
              <a:gd name="csY25" fmla="*/ 2714618 h 3971569"/>
              <a:gd name="csX26" fmla="*/ 7241189 w 8752535"/>
              <a:gd name="csY26" fmla="*/ 2669246 h 3971569"/>
              <a:gd name="csX27" fmla="*/ 7411307 w 8752535"/>
              <a:gd name="csY27" fmla="*/ 2689879 h 3971569"/>
              <a:gd name="csX28" fmla="*/ 7568049 w 8752535"/>
              <a:gd name="csY28" fmla="*/ 2772326 h 3971569"/>
              <a:gd name="csX29" fmla="*/ 7733564 w 8752535"/>
              <a:gd name="csY29" fmla="*/ 2739370 h 3971569"/>
              <a:gd name="csX30" fmla="*/ 7908283 w 8752535"/>
              <a:gd name="csY30" fmla="*/ 2714430 h 3971569"/>
              <a:gd name="csX31" fmla="*/ 8055388 w 8752535"/>
              <a:gd name="csY31" fmla="*/ 2549142 h 3971569"/>
              <a:gd name="csX32" fmla="*/ 8230539 w 8752535"/>
              <a:gd name="csY32" fmla="*/ 2499464 h 3971569"/>
              <a:gd name="csX33" fmla="*/ 8377643 w 8752535"/>
              <a:gd name="csY33" fmla="*/ 2499557 h 3971569"/>
              <a:gd name="csX34" fmla="*/ 8515939 w 8752535"/>
              <a:gd name="csY34" fmla="*/ 2536759 h 3971569"/>
              <a:gd name="csX35" fmla="*/ 8678613 w 8752535"/>
              <a:gd name="csY35" fmla="*/ 2596131 h 3971569"/>
              <a:gd name="csX36" fmla="*/ 8628085 w 8752535"/>
              <a:gd name="csY36" fmla="*/ 3971564 h 3971569"/>
              <a:gd name="csX37" fmla="*/ 8212129 w 8752535"/>
              <a:gd name="csY37" fmla="*/ 3966749 h 3971569"/>
              <a:gd name="csX38" fmla="*/ 8050785 w 8752535"/>
              <a:gd name="csY38" fmla="*/ 3966749 h 3971569"/>
              <a:gd name="csX39" fmla="*/ 7889873 w 8752535"/>
              <a:gd name="csY39" fmla="*/ 3966749 h 3971569"/>
              <a:gd name="csX40" fmla="*/ 7728960 w 8752535"/>
              <a:gd name="csY40" fmla="*/ 3966749 h 3971569"/>
              <a:gd name="csX41" fmla="*/ 7568049 w 8752535"/>
              <a:gd name="csY41" fmla="*/ 3966749 h 3971569"/>
              <a:gd name="csX42" fmla="*/ 7406704 w 8752535"/>
              <a:gd name="csY42" fmla="*/ 3966749 h 3971569"/>
              <a:gd name="csX43" fmla="*/ 7245792 w 8752535"/>
              <a:gd name="csY43" fmla="*/ 3966749 h 3971569"/>
              <a:gd name="csX44" fmla="*/ 7084880 w 8752535"/>
              <a:gd name="csY44" fmla="*/ 3966749 h 3971569"/>
              <a:gd name="csX45" fmla="*/ 6923968 w 8752535"/>
              <a:gd name="csY45" fmla="*/ 3966749 h 3971569"/>
              <a:gd name="csX46" fmla="*/ 6762624 w 8752535"/>
              <a:gd name="csY46" fmla="*/ 3966749 h 3971569"/>
              <a:gd name="csX47" fmla="*/ 6601711 w 8752535"/>
              <a:gd name="csY47" fmla="*/ 3966749 h 3971569"/>
              <a:gd name="csX48" fmla="*/ 6440799 w 8752535"/>
              <a:gd name="csY48" fmla="*/ 3966749 h 3971569"/>
              <a:gd name="csX49" fmla="*/ 6279896 w 8752535"/>
              <a:gd name="csY49" fmla="*/ 3966749 h 3971569"/>
              <a:gd name="csX50" fmla="*/ 6118543 w 8752535"/>
              <a:gd name="csY50" fmla="*/ 3966749 h 3971569"/>
              <a:gd name="csX51" fmla="*/ 5957630 w 8752535"/>
              <a:gd name="csY51" fmla="*/ 3966749 h 3971569"/>
              <a:gd name="csX52" fmla="*/ 5796719 w 8752535"/>
              <a:gd name="csY52" fmla="*/ 3966749 h 3971569"/>
              <a:gd name="csX53" fmla="*/ 5635815 w 8752535"/>
              <a:gd name="csY53" fmla="*/ 3966749 h 3971569"/>
              <a:gd name="csX54" fmla="*/ 5474462 w 8752535"/>
              <a:gd name="csY54" fmla="*/ 3966749 h 3971569"/>
              <a:gd name="csX55" fmla="*/ 5313550 w 8752535"/>
              <a:gd name="csY55" fmla="*/ 3966749 h 3971569"/>
              <a:gd name="csX56" fmla="*/ 5152638 w 8752535"/>
              <a:gd name="csY56" fmla="*/ 3966749 h 3971569"/>
              <a:gd name="csX57" fmla="*/ 4991734 w 8752535"/>
              <a:gd name="csY57" fmla="*/ 3966749 h 3971569"/>
              <a:gd name="csX58" fmla="*/ 4830381 w 8752535"/>
              <a:gd name="csY58" fmla="*/ 3966749 h 3971569"/>
              <a:gd name="csX59" fmla="*/ 4669469 w 8752535"/>
              <a:gd name="csY59" fmla="*/ 3966749 h 3971569"/>
              <a:gd name="csX60" fmla="*/ 4508557 w 8752535"/>
              <a:gd name="csY60" fmla="*/ 3966749 h 3971569"/>
              <a:gd name="csX61" fmla="*/ 4347653 w 8752535"/>
              <a:gd name="csY61" fmla="*/ 3966749 h 3971569"/>
              <a:gd name="csX62" fmla="*/ 4186300 w 8752535"/>
              <a:gd name="csY62" fmla="*/ 3966749 h 3971569"/>
              <a:gd name="csX63" fmla="*/ 4025388 w 8752535"/>
              <a:gd name="csY63" fmla="*/ 3966749 h 3971569"/>
              <a:gd name="csX64" fmla="*/ 3864485 w 8752535"/>
              <a:gd name="csY64" fmla="*/ 3966749 h 3971569"/>
              <a:gd name="csX65" fmla="*/ 3703572 w 8752535"/>
              <a:gd name="csY65" fmla="*/ 3966749 h 3971569"/>
              <a:gd name="csX66" fmla="*/ 3542220 w 8752535"/>
              <a:gd name="csY66" fmla="*/ 3966749 h 3971569"/>
              <a:gd name="csX67" fmla="*/ 3381307 w 8752535"/>
              <a:gd name="csY67" fmla="*/ 3966749 h 3971569"/>
              <a:gd name="csX68" fmla="*/ 1609977 w 8752535"/>
              <a:gd name="csY68" fmla="*/ 3966749 h 3971569"/>
              <a:gd name="csX69" fmla="*/ 0 w 8752535"/>
              <a:gd name="csY69" fmla="*/ 3966749 h 3971569"/>
              <a:gd name="csX70" fmla="*/ 0 w 8752535"/>
              <a:gd name="csY70" fmla="*/ 0 h 3971569"/>
              <a:gd name="csX0" fmla="*/ 0 w 8678940"/>
              <a:gd name="csY0" fmla="*/ 0 h 3971564"/>
              <a:gd name="csX1" fmla="*/ 1609977 w 8678940"/>
              <a:gd name="csY1" fmla="*/ 826410 h 3971564"/>
              <a:gd name="csX2" fmla="*/ 3381307 w 8678940"/>
              <a:gd name="csY2" fmla="*/ 1322253 h 3971564"/>
              <a:gd name="csX3" fmla="*/ 3542220 w 8678940"/>
              <a:gd name="csY3" fmla="*/ 1322253 h 3971564"/>
              <a:gd name="csX4" fmla="*/ 3703572 w 8678940"/>
              <a:gd name="csY4" fmla="*/ 1322253 h 3971564"/>
              <a:gd name="csX5" fmla="*/ 3864485 w 8678940"/>
              <a:gd name="csY5" fmla="*/ 1487531 h 3971564"/>
              <a:gd name="csX6" fmla="*/ 4025388 w 8678940"/>
              <a:gd name="csY6" fmla="*/ 1487531 h 3971564"/>
              <a:gd name="csX7" fmla="*/ 4186300 w 8678940"/>
              <a:gd name="csY7" fmla="*/ 1652808 h 3971564"/>
              <a:gd name="csX8" fmla="*/ 4347653 w 8678940"/>
              <a:gd name="csY8" fmla="*/ 1652808 h 3971564"/>
              <a:gd name="csX9" fmla="*/ 4508557 w 8678940"/>
              <a:gd name="csY9" fmla="*/ 1818097 h 3971564"/>
              <a:gd name="csX10" fmla="*/ 4669469 w 8678940"/>
              <a:gd name="csY10" fmla="*/ 1818097 h 3971564"/>
              <a:gd name="csX11" fmla="*/ 4830381 w 8678940"/>
              <a:gd name="csY11" fmla="*/ 1867681 h 3971564"/>
              <a:gd name="csX12" fmla="*/ 4991734 w 8678940"/>
              <a:gd name="csY12" fmla="*/ 1834622 h 3971564"/>
              <a:gd name="csX13" fmla="*/ 5152638 w 8678940"/>
              <a:gd name="csY13" fmla="*/ 1801562 h 3971564"/>
              <a:gd name="csX14" fmla="*/ 5313550 w 8678940"/>
              <a:gd name="csY14" fmla="*/ 1851146 h 3971564"/>
              <a:gd name="csX15" fmla="*/ 5474462 w 8678940"/>
              <a:gd name="csY15" fmla="*/ 1867681 h 3971564"/>
              <a:gd name="csX16" fmla="*/ 5635815 w 8678940"/>
              <a:gd name="csY16" fmla="*/ 1966850 h 3971564"/>
              <a:gd name="csX17" fmla="*/ 5796719 w 8678940"/>
              <a:gd name="csY17" fmla="*/ 2115603 h 3971564"/>
              <a:gd name="csX18" fmla="*/ 5957630 w 8678940"/>
              <a:gd name="csY18" fmla="*/ 2264356 h 3971564"/>
              <a:gd name="csX19" fmla="*/ 6118543 w 8678940"/>
              <a:gd name="csY19" fmla="*/ 2363525 h 3971564"/>
              <a:gd name="csX20" fmla="*/ 6279896 w 8678940"/>
              <a:gd name="csY20" fmla="*/ 2380050 h 3971564"/>
              <a:gd name="csX21" fmla="*/ 6440799 w 8678940"/>
              <a:gd name="csY21" fmla="*/ 2545327 h 3971564"/>
              <a:gd name="csX22" fmla="*/ 6601711 w 8678940"/>
              <a:gd name="csY22" fmla="*/ 2611447 h 3971564"/>
              <a:gd name="csX23" fmla="*/ 6762624 w 8678940"/>
              <a:gd name="csY23" fmla="*/ 2627971 h 3971564"/>
              <a:gd name="csX24" fmla="*/ 6923968 w 8678940"/>
              <a:gd name="csY24" fmla="*/ 2661031 h 3971564"/>
              <a:gd name="csX25" fmla="*/ 7098688 w 8678940"/>
              <a:gd name="csY25" fmla="*/ 2714618 h 3971564"/>
              <a:gd name="csX26" fmla="*/ 7241189 w 8678940"/>
              <a:gd name="csY26" fmla="*/ 2669246 h 3971564"/>
              <a:gd name="csX27" fmla="*/ 7411307 w 8678940"/>
              <a:gd name="csY27" fmla="*/ 2689879 h 3971564"/>
              <a:gd name="csX28" fmla="*/ 7568049 w 8678940"/>
              <a:gd name="csY28" fmla="*/ 2772326 h 3971564"/>
              <a:gd name="csX29" fmla="*/ 7733564 w 8678940"/>
              <a:gd name="csY29" fmla="*/ 2739370 h 3971564"/>
              <a:gd name="csX30" fmla="*/ 7908283 w 8678940"/>
              <a:gd name="csY30" fmla="*/ 2714430 h 3971564"/>
              <a:gd name="csX31" fmla="*/ 8055388 w 8678940"/>
              <a:gd name="csY31" fmla="*/ 2549142 h 3971564"/>
              <a:gd name="csX32" fmla="*/ 8230539 w 8678940"/>
              <a:gd name="csY32" fmla="*/ 2499464 h 3971564"/>
              <a:gd name="csX33" fmla="*/ 8377643 w 8678940"/>
              <a:gd name="csY33" fmla="*/ 2499557 h 3971564"/>
              <a:gd name="csX34" fmla="*/ 8515939 w 8678940"/>
              <a:gd name="csY34" fmla="*/ 2536759 h 3971564"/>
              <a:gd name="csX35" fmla="*/ 8678613 w 8678940"/>
              <a:gd name="csY35" fmla="*/ 2596131 h 3971564"/>
              <a:gd name="csX36" fmla="*/ 8628085 w 8678940"/>
              <a:gd name="csY36" fmla="*/ 3971564 h 3971564"/>
              <a:gd name="csX37" fmla="*/ 8212129 w 8678940"/>
              <a:gd name="csY37" fmla="*/ 3966749 h 3971564"/>
              <a:gd name="csX38" fmla="*/ 8050785 w 8678940"/>
              <a:gd name="csY38" fmla="*/ 3966749 h 3971564"/>
              <a:gd name="csX39" fmla="*/ 7889873 w 8678940"/>
              <a:gd name="csY39" fmla="*/ 3966749 h 3971564"/>
              <a:gd name="csX40" fmla="*/ 7728960 w 8678940"/>
              <a:gd name="csY40" fmla="*/ 3966749 h 3971564"/>
              <a:gd name="csX41" fmla="*/ 7568049 w 8678940"/>
              <a:gd name="csY41" fmla="*/ 3966749 h 3971564"/>
              <a:gd name="csX42" fmla="*/ 7406704 w 8678940"/>
              <a:gd name="csY42" fmla="*/ 3966749 h 3971564"/>
              <a:gd name="csX43" fmla="*/ 7245792 w 8678940"/>
              <a:gd name="csY43" fmla="*/ 3966749 h 3971564"/>
              <a:gd name="csX44" fmla="*/ 7084880 w 8678940"/>
              <a:gd name="csY44" fmla="*/ 3966749 h 3971564"/>
              <a:gd name="csX45" fmla="*/ 6923968 w 8678940"/>
              <a:gd name="csY45" fmla="*/ 3966749 h 3971564"/>
              <a:gd name="csX46" fmla="*/ 6762624 w 8678940"/>
              <a:gd name="csY46" fmla="*/ 3966749 h 3971564"/>
              <a:gd name="csX47" fmla="*/ 6601711 w 8678940"/>
              <a:gd name="csY47" fmla="*/ 3966749 h 3971564"/>
              <a:gd name="csX48" fmla="*/ 6440799 w 8678940"/>
              <a:gd name="csY48" fmla="*/ 3966749 h 3971564"/>
              <a:gd name="csX49" fmla="*/ 6279896 w 8678940"/>
              <a:gd name="csY49" fmla="*/ 3966749 h 3971564"/>
              <a:gd name="csX50" fmla="*/ 6118543 w 8678940"/>
              <a:gd name="csY50" fmla="*/ 3966749 h 3971564"/>
              <a:gd name="csX51" fmla="*/ 5957630 w 8678940"/>
              <a:gd name="csY51" fmla="*/ 3966749 h 3971564"/>
              <a:gd name="csX52" fmla="*/ 5796719 w 8678940"/>
              <a:gd name="csY52" fmla="*/ 3966749 h 3971564"/>
              <a:gd name="csX53" fmla="*/ 5635815 w 8678940"/>
              <a:gd name="csY53" fmla="*/ 3966749 h 3971564"/>
              <a:gd name="csX54" fmla="*/ 5474462 w 8678940"/>
              <a:gd name="csY54" fmla="*/ 3966749 h 3971564"/>
              <a:gd name="csX55" fmla="*/ 5313550 w 8678940"/>
              <a:gd name="csY55" fmla="*/ 3966749 h 3971564"/>
              <a:gd name="csX56" fmla="*/ 5152638 w 8678940"/>
              <a:gd name="csY56" fmla="*/ 3966749 h 3971564"/>
              <a:gd name="csX57" fmla="*/ 4991734 w 8678940"/>
              <a:gd name="csY57" fmla="*/ 3966749 h 3971564"/>
              <a:gd name="csX58" fmla="*/ 4830381 w 8678940"/>
              <a:gd name="csY58" fmla="*/ 3966749 h 3971564"/>
              <a:gd name="csX59" fmla="*/ 4669469 w 8678940"/>
              <a:gd name="csY59" fmla="*/ 3966749 h 3971564"/>
              <a:gd name="csX60" fmla="*/ 4508557 w 8678940"/>
              <a:gd name="csY60" fmla="*/ 3966749 h 3971564"/>
              <a:gd name="csX61" fmla="*/ 4347653 w 8678940"/>
              <a:gd name="csY61" fmla="*/ 3966749 h 3971564"/>
              <a:gd name="csX62" fmla="*/ 4186300 w 8678940"/>
              <a:gd name="csY62" fmla="*/ 3966749 h 3971564"/>
              <a:gd name="csX63" fmla="*/ 4025388 w 8678940"/>
              <a:gd name="csY63" fmla="*/ 3966749 h 3971564"/>
              <a:gd name="csX64" fmla="*/ 3864485 w 8678940"/>
              <a:gd name="csY64" fmla="*/ 3966749 h 3971564"/>
              <a:gd name="csX65" fmla="*/ 3703572 w 8678940"/>
              <a:gd name="csY65" fmla="*/ 3966749 h 3971564"/>
              <a:gd name="csX66" fmla="*/ 3542220 w 8678940"/>
              <a:gd name="csY66" fmla="*/ 3966749 h 3971564"/>
              <a:gd name="csX67" fmla="*/ 3381307 w 8678940"/>
              <a:gd name="csY67" fmla="*/ 3966749 h 3971564"/>
              <a:gd name="csX68" fmla="*/ 1609977 w 8678940"/>
              <a:gd name="csY68" fmla="*/ 3966749 h 3971564"/>
              <a:gd name="csX69" fmla="*/ 0 w 8678940"/>
              <a:gd name="csY69" fmla="*/ 3966749 h 3971564"/>
              <a:gd name="csX70" fmla="*/ 0 w 8678940"/>
              <a:gd name="csY70" fmla="*/ 0 h 3971564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87818"/>
              <a:gd name="csY0" fmla="*/ 0 h 3967456"/>
              <a:gd name="csX1" fmla="*/ 1609977 w 8687818"/>
              <a:gd name="csY1" fmla="*/ 82641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36173 w 8687818"/>
              <a:gd name="csY9" fmla="*/ 1711299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</a:cxnLst>
            <a:rect l="l" t="t" r="r" b="b"/>
            <a:pathLst>
              <a:path w="8687818" h="3967456">
                <a:moveTo>
                  <a:pt x="0" y="0"/>
                </a:moveTo>
                <a:lnTo>
                  <a:pt x="1609977" y="740150"/>
                </a:lnTo>
                <a:lnTo>
                  <a:pt x="3381307" y="1322253"/>
                </a:lnTo>
                <a:lnTo>
                  <a:pt x="3542220" y="1322253"/>
                </a:lnTo>
                <a:lnTo>
                  <a:pt x="3703572" y="1322253"/>
                </a:lnTo>
                <a:lnTo>
                  <a:pt x="3864486" y="1430024"/>
                </a:lnTo>
                <a:lnTo>
                  <a:pt x="4025388" y="1487531"/>
                </a:lnTo>
                <a:lnTo>
                  <a:pt x="4190903" y="1603517"/>
                </a:lnTo>
                <a:lnTo>
                  <a:pt x="4347653" y="1652808"/>
                </a:lnTo>
                <a:lnTo>
                  <a:pt x="4536173" y="1711299"/>
                </a:lnTo>
                <a:lnTo>
                  <a:pt x="4669469" y="1818097"/>
                </a:lnTo>
                <a:lnTo>
                  <a:pt x="4830381" y="1867681"/>
                </a:lnTo>
                <a:lnTo>
                  <a:pt x="4991734" y="1834622"/>
                </a:lnTo>
                <a:lnTo>
                  <a:pt x="5152638" y="1801562"/>
                </a:lnTo>
                <a:lnTo>
                  <a:pt x="5313550" y="1851146"/>
                </a:lnTo>
                <a:lnTo>
                  <a:pt x="5474462" y="1867681"/>
                </a:lnTo>
                <a:lnTo>
                  <a:pt x="5635815" y="1966850"/>
                </a:lnTo>
                <a:lnTo>
                  <a:pt x="5796719" y="2115603"/>
                </a:lnTo>
                <a:lnTo>
                  <a:pt x="5957630" y="2264356"/>
                </a:lnTo>
                <a:lnTo>
                  <a:pt x="6118543" y="2363525"/>
                </a:lnTo>
                <a:lnTo>
                  <a:pt x="6279896" y="2380050"/>
                </a:lnTo>
                <a:lnTo>
                  <a:pt x="6440799" y="2545327"/>
                </a:lnTo>
                <a:lnTo>
                  <a:pt x="6601711" y="2611447"/>
                </a:lnTo>
                <a:lnTo>
                  <a:pt x="6762624" y="2627971"/>
                </a:lnTo>
                <a:lnTo>
                  <a:pt x="6923968" y="2661031"/>
                </a:lnTo>
                <a:lnTo>
                  <a:pt x="7098688" y="2714618"/>
                </a:lnTo>
                <a:lnTo>
                  <a:pt x="7241189" y="2669246"/>
                </a:lnTo>
                <a:lnTo>
                  <a:pt x="7411307" y="2689879"/>
                </a:lnTo>
                <a:lnTo>
                  <a:pt x="7568049" y="2772326"/>
                </a:lnTo>
                <a:lnTo>
                  <a:pt x="7733564" y="2739370"/>
                </a:lnTo>
                <a:lnTo>
                  <a:pt x="7908283" y="2714430"/>
                </a:lnTo>
                <a:lnTo>
                  <a:pt x="8055388" y="2549142"/>
                </a:lnTo>
                <a:lnTo>
                  <a:pt x="8230539" y="2499464"/>
                </a:lnTo>
                <a:lnTo>
                  <a:pt x="8377643" y="2499557"/>
                </a:lnTo>
                <a:cubicBezTo>
                  <a:pt x="8425276" y="2522912"/>
                  <a:pt x="8468306" y="2513404"/>
                  <a:pt x="8515939" y="2536759"/>
                </a:cubicBezTo>
                <a:cubicBezTo>
                  <a:pt x="8540020" y="2543270"/>
                  <a:pt x="8595486" y="2550056"/>
                  <a:pt x="8687818" y="2596131"/>
                </a:cubicBezTo>
                <a:cubicBezTo>
                  <a:pt x="8678894" y="3044753"/>
                  <a:pt x="8682927" y="3473256"/>
                  <a:pt x="8678713" y="3967456"/>
                </a:cubicBezTo>
                <a:lnTo>
                  <a:pt x="8212129" y="3966749"/>
                </a:lnTo>
                <a:lnTo>
                  <a:pt x="8050785" y="3966749"/>
                </a:lnTo>
                <a:lnTo>
                  <a:pt x="7889873" y="3966749"/>
                </a:lnTo>
                <a:lnTo>
                  <a:pt x="7728960" y="3966749"/>
                </a:lnTo>
                <a:lnTo>
                  <a:pt x="7568049" y="3966749"/>
                </a:lnTo>
                <a:lnTo>
                  <a:pt x="7406704" y="3966749"/>
                </a:lnTo>
                <a:lnTo>
                  <a:pt x="7245792" y="3966749"/>
                </a:lnTo>
                <a:lnTo>
                  <a:pt x="7084880" y="3966749"/>
                </a:lnTo>
                <a:lnTo>
                  <a:pt x="6923968" y="3966749"/>
                </a:lnTo>
                <a:lnTo>
                  <a:pt x="6762624" y="3966749"/>
                </a:lnTo>
                <a:lnTo>
                  <a:pt x="6601711" y="3966749"/>
                </a:lnTo>
                <a:lnTo>
                  <a:pt x="6440799" y="3966749"/>
                </a:lnTo>
                <a:lnTo>
                  <a:pt x="6279896" y="3966749"/>
                </a:lnTo>
                <a:lnTo>
                  <a:pt x="6118543" y="3966749"/>
                </a:lnTo>
                <a:lnTo>
                  <a:pt x="5957630" y="3966749"/>
                </a:lnTo>
                <a:lnTo>
                  <a:pt x="5796719" y="3966749"/>
                </a:lnTo>
                <a:lnTo>
                  <a:pt x="5635815" y="3966749"/>
                </a:lnTo>
                <a:lnTo>
                  <a:pt x="5474462" y="3966749"/>
                </a:lnTo>
                <a:lnTo>
                  <a:pt x="5313550" y="3966749"/>
                </a:lnTo>
                <a:lnTo>
                  <a:pt x="5152638" y="3966749"/>
                </a:lnTo>
                <a:lnTo>
                  <a:pt x="4991734" y="3966749"/>
                </a:lnTo>
                <a:lnTo>
                  <a:pt x="4830381" y="3966749"/>
                </a:lnTo>
                <a:lnTo>
                  <a:pt x="4669469" y="3966749"/>
                </a:lnTo>
                <a:lnTo>
                  <a:pt x="4508557" y="3966749"/>
                </a:lnTo>
                <a:lnTo>
                  <a:pt x="4347653" y="3966749"/>
                </a:lnTo>
                <a:lnTo>
                  <a:pt x="4186300" y="3966749"/>
                </a:lnTo>
                <a:lnTo>
                  <a:pt x="4025388" y="3966749"/>
                </a:lnTo>
                <a:lnTo>
                  <a:pt x="3864485" y="3966749"/>
                </a:lnTo>
                <a:lnTo>
                  <a:pt x="3703572" y="3966749"/>
                </a:lnTo>
                <a:lnTo>
                  <a:pt x="3542220" y="3966749"/>
                </a:lnTo>
                <a:lnTo>
                  <a:pt x="3381307" y="3966749"/>
                </a:lnTo>
                <a:lnTo>
                  <a:pt x="1609977" y="3966749"/>
                </a:lnTo>
                <a:lnTo>
                  <a:pt x="0" y="3966749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8808" cap="flat">
            <a:noFill/>
            <a:prstDash val="solid"/>
            <a:miter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70BE029B-3F0F-6EC7-2B2D-B708991847E2}"/>
              </a:ext>
            </a:extLst>
          </p:cNvPr>
          <p:cNvSpPr/>
          <p:nvPr/>
        </p:nvSpPr>
        <p:spPr>
          <a:xfrm>
            <a:off x="1695233" y="1358437"/>
            <a:ext cx="9117911" cy="3284700"/>
          </a:xfrm>
          <a:custGeom>
            <a:avLst/>
            <a:gdLst>
              <a:gd name="connsiteX0" fmla="*/ 1 w 8373041"/>
              <a:gd name="connsiteY0" fmla="*/ 1 h 2727140"/>
              <a:gd name="connsiteX1" fmla="*/ 1609978 w 8373041"/>
              <a:gd name="connsiteY1" fmla="*/ 826410 h 2727140"/>
              <a:gd name="connsiteX2" fmla="*/ 3381308 w 8373041"/>
              <a:gd name="connsiteY2" fmla="*/ 1322254 h 2727140"/>
              <a:gd name="connsiteX3" fmla="*/ 3542220 w 8373041"/>
              <a:gd name="connsiteY3" fmla="*/ 1322254 h 2727140"/>
              <a:gd name="connsiteX4" fmla="*/ 3703573 w 8373041"/>
              <a:gd name="connsiteY4" fmla="*/ 1322254 h 2727140"/>
              <a:gd name="connsiteX5" fmla="*/ 3864485 w 8373041"/>
              <a:gd name="connsiteY5" fmla="*/ 1487531 h 2727140"/>
              <a:gd name="connsiteX6" fmla="*/ 4025389 w 8373041"/>
              <a:gd name="connsiteY6" fmla="*/ 1487531 h 2727140"/>
              <a:gd name="connsiteX7" fmla="*/ 4186301 w 8373041"/>
              <a:gd name="connsiteY7" fmla="*/ 1652809 h 2727140"/>
              <a:gd name="connsiteX8" fmla="*/ 4347654 w 8373041"/>
              <a:gd name="connsiteY8" fmla="*/ 1652809 h 2727140"/>
              <a:gd name="connsiteX9" fmla="*/ 4508558 w 8373041"/>
              <a:gd name="connsiteY9" fmla="*/ 1818098 h 2727140"/>
              <a:gd name="connsiteX10" fmla="*/ 4669469 w 8373041"/>
              <a:gd name="connsiteY10" fmla="*/ 1818098 h 2727140"/>
              <a:gd name="connsiteX11" fmla="*/ 4830382 w 8373041"/>
              <a:gd name="connsiteY11" fmla="*/ 1867682 h 2727140"/>
              <a:gd name="connsiteX12" fmla="*/ 4991735 w 8373041"/>
              <a:gd name="connsiteY12" fmla="*/ 1834622 h 2727140"/>
              <a:gd name="connsiteX13" fmla="*/ 5152638 w 8373041"/>
              <a:gd name="connsiteY13" fmla="*/ 1801562 h 2727140"/>
              <a:gd name="connsiteX14" fmla="*/ 5313550 w 8373041"/>
              <a:gd name="connsiteY14" fmla="*/ 1851146 h 2727140"/>
              <a:gd name="connsiteX15" fmla="*/ 5474463 w 8373041"/>
              <a:gd name="connsiteY15" fmla="*/ 1867682 h 2727140"/>
              <a:gd name="connsiteX16" fmla="*/ 5635815 w 8373041"/>
              <a:gd name="connsiteY16" fmla="*/ 1966851 h 2727140"/>
              <a:gd name="connsiteX17" fmla="*/ 5796719 w 8373041"/>
              <a:gd name="connsiteY17" fmla="*/ 2115604 h 2727140"/>
              <a:gd name="connsiteX18" fmla="*/ 5957631 w 8373041"/>
              <a:gd name="connsiteY18" fmla="*/ 2264357 h 2727140"/>
              <a:gd name="connsiteX19" fmla="*/ 6118543 w 8373041"/>
              <a:gd name="connsiteY19" fmla="*/ 2363526 h 2727140"/>
              <a:gd name="connsiteX20" fmla="*/ 6279896 w 8373041"/>
              <a:gd name="connsiteY20" fmla="*/ 2380050 h 2727140"/>
              <a:gd name="connsiteX21" fmla="*/ 6440800 w 8373041"/>
              <a:gd name="connsiteY21" fmla="*/ 2545328 h 2727140"/>
              <a:gd name="connsiteX22" fmla="*/ 6601712 w 8373041"/>
              <a:gd name="connsiteY22" fmla="*/ 2611447 h 2727140"/>
              <a:gd name="connsiteX23" fmla="*/ 6762624 w 8373041"/>
              <a:gd name="connsiteY23" fmla="*/ 2627972 h 2727140"/>
              <a:gd name="connsiteX24" fmla="*/ 6923968 w 8373041"/>
              <a:gd name="connsiteY24" fmla="*/ 2661032 h 2727140"/>
              <a:gd name="connsiteX25" fmla="*/ 7084881 w 8373041"/>
              <a:gd name="connsiteY25" fmla="*/ 2694081 h 2727140"/>
              <a:gd name="connsiteX26" fmla="*/ 7245793 w 8373041"/>
              <a:gd name="connsiteY26" fmla="*/ 2661032 h 2727140"/>
              <a:gd name="connsiteX27" fmla="*/ 7406705 w 8373041"/>
              <a:gd name="connsiteY27" fmla="*/ 2677556 h 2727140"/>
              <a:gd name="connsiteX28" fmla="*/ 7568049 w 8373041"/>
              <a:gd name="connsiteY28" fmla="*/ 2727141 h 2727140"/>
              <a:gd name="connsiteX29" fmla="*/ 7728961 w 8373041"/>
              <a:gd name="connsiteY29" fmla="*/ 2710616 h 2727140"/>
              <a:gd name="connsiteX30" fmla="*/ 7889873 w 8373041"/>
              <a:gd name="connsiteY30" fmla="*/ 2661032 h 2727140"/>
              <a:gd name="connsiteX31" fmla="*/ 8050786 w 8373041"/>
              <a:gd name="connsiteY31" fmla="*/ 2495743 h 2727140"/>
              <a:gd name="connsiteX32" fmla="*/ 8212130 w 8373041"/>
              <a:gd name="connsiteY32" fmla="*/ 2429634 h 2727140"/>
              <a:gd name="connsiteX33" fmla="*/ 8373042 w 8373041"/>
              <a:gd name="connsiteY33" fmla="*/ 2446159 h 2727140"/>
              <a:gd name="csX0" fmla="*/ 0 w 8385831"/>
              <a:gd name="csY0" fmla="*/ 0 h 2727140"/>
              <a:gd name="csX1" fmla="*/ 1609977 w 8385831"/>
              <a:gd name="csY1" fmla="*/ 826409 h 2727140"/>
              <a:gd name="csX2" fmla="*/ 3381307 w 8385831"/>
              <a:gd name="csY2" fmla="*/ 1322253 h 2727140"/>
              <a:gd name="csX3" fmla="*/ 3542219 w 8385831"/>
              <a:gd name="csY3" fmla="*/ 1322253 h 2727140"/>
              <a:gd name="csX4" fmla="*/ 3703572 w 8385831"/>
              <a:gd name="csY4" fmla="*/ 1322253 h 2727140"/>
              <a:gd name="csX5" fmla="*/ 3864484 w 8385831"/>
              <a:gd name="csY5" fmla="*/ 1487530 h 2727140"/>
              <a:gd name="csX6" fmla="*/ 4025388 w 8385831"/>
              <a:gd name="csY6" fmla="*/ 1487530 h 2727140"/>
              <a:gd name="csX7" fmla="*/ 4186300 w 8385831"/>
              <a:gd name="csY7" fmla="*/ 1652808 h 2727140"/>
              <a:gd name="csX8" fmla="*/ 4347653 w 8385831"/>
              <a:gd name="csY8" fmla="*/ 1652808 h 2727140"/>
              <a:gd name="csX9" fmla="*/ 4508557 w 8385831"/>
              <a:gd name="csY9" fmla="*/ 1818097 h 2727140"/>
              <a:gd name="csX10" fmla="*/ 4669468 w 8385831"/>
              <a:gd name="csY10" fmla="*/ 1818097 h 2727140"/>
              <a:gd name="csX11" fmla="*/ 4830381 w 8385831"/>
              <a:gd name="csY11" fmla="*/ 1867681 h 2727140"/>
              <a:gd name="csX12" fmla="*/ 4991734 w 8385831"/>
              <a:gd name="csY12" fmla="*/ 1834621 h 2727140"/>
              <a:gd name="csX13" fmla="*/ 5152637 w 8385831"/>
              <a:gd name="csY13" fmla="*/ 1801561 h 2727140"/>
              <a:gd name="csX14" fmla="*/ 5313549 w 8385831"/>
              <a:gd name="csY14" fmla="*/ 1851145 h 2727140"/>
              <a:gd name="csX15" fmla="*/ 5474462 w 8385831"/>
              <a:gd name="csY15" fmla="*/ 1867681 h 2727140"/>
              <a:gd name="csX16" fmla="*/ 5635814 w 8385831"/>
              <a:gd name="csY16" fmla="*/ 1966850 h 2727140"/>
              <a:gd name="csX17" fmla="*/ 5796718 w 8385831"/>
              <a:gd name="csY17" fmla="*/ 2115603 h 2727140"/>
              <a:gd name="csX18" fmla="*/ 5957630 w 8385831"/>
              <a:gd name="csY18" fmla="*/ 2264356 h 2727140"/>
              <a:gd name="csX19" fmla="*/ 6118542 w 8385831"/>
              <a:gd name="csY19" fmla="*/ 2363525 h 2727140"/>
              <a:gd name="csX20" fmla="*/ 6279895 w 8385831"/>
              <a:gd name="csY20" fmla="*/ 2380049 h 2727140"/>
              <a:gd name="csX21" fmla="*/ 6440799 w 8385831"/>
              <a:gd name="csY21" fmla="*/ 2545327 h 2727140"/>
              <a:gd name="csX22" fmla="*/ 6601711 w 8385831"/>
              <a:gd name="csY22" fmla="*/ 2611446 h 2727140"/>
              <a:gd name="csX23" fmla="*/ 6762623 w 8385831"/>
              <a:gd name="csY23" fmla="*/ 2627971 h 2727140"/>
              <a:gd name="csX24" fmla="*/ 6923967 w 8385831"/>
              <a:gd name="csY24" fmla="*/ 2661031 h 2727140"/>
              <a:gd name="csX25" fmla="*/ 7084880 w 8385831"/>
              <a:gd name="csY25" fmla="*/ 2694080 h 2727140"/>
              <a:gd name="csX26" fmla="*/ 7245792 w 8385831"/>
              <a:gd name="csY26" fmla="*/ 2661031 h 2727140"/>
              <a:gd name="csX27" fmla="*/ 7406704 w 8385831"/>
              <a:gd name="csY27" fmla="*/ 2677555 h 2727140"/>
              <a:gd name="csX28" fmla="*/ 7568048 w 8385831"/>
              <a:gd name="csY28" fmla="*/ 2727140 h 2727140"/>
              <a:gd name="csX29" fmla="*/ 7728960 w 8385831"/>
              <a:gd name="csY29" fmla="*/ 2710615 h 2727140"/>
              <a:gd name="csX30" fmla="*/ 7889872 w 8385831"/>
              <a:gd name="csY30" fmla="*/ 2661031 h 2727140"/>
              <a:gd name="csX31" fmla="*/ 8050785 w 8385831"/>
              <a:gd name="csY31" fmla="*/ 2495742 h 2727140"/>
              <a:gd name="csX32" fmla="*/ 8212129 w 8385831"/>
              <a:gd name="csY32" fmla="*/ 2429633 h 2727140"/>
              <a:gd name="csX33" fmla="*/ 8373041 w 8385831"/>
              <a:gd name="csY33" fmla="*/ 2446158 h 2727140"/>
              <a:gd name="csX34" fmla="*/ 8375956 w 8385831"/>
              <a:gd name="csY34" fmla="*/ 2451734 h 2727140"/>
              <a:gd name="csX0" fmla="*/ 0 w 8525936"/>
              <a:gd name="csY0" fmla="*/ 0 h 2727140"/>
              <a:gd name="csX1" fmla="*/ 1609977 w 8525936"/>
              <a:gd name="csY1" fmla="*/ 826409 h 2727140"/>
              <a:gd name="csX2" fmla="*/ 3381307 w 8525936"/>
              <a:gd name="csY2" fmla="*/ 1322253 h 2727140"/>
              <a:gd name="csX3" fmla="*/ 3542219 w 8525936"/>
              <a:gd name="csY3" fmla="*/ 1322253 h 2727140"/>
              <a:gd name="csX4" fmla="*/ 3703572 w 8525936"/>
              <a:gd name="csY4" fmla="*/ 1322253 h 2727140"/>
              <a:gd name="csX5" fmla="*/ 3864484 w 8525936"/>
              <a:gd name="csY5" fmla="*/ 1487530 h 2727140"/>
              <a:gd name="csX6" fmla="*/ 4025388 w 8525936"/>
              <a:gd name="csY6" fmla="*/ 1487530 h 2727140"/>
              <a:gd name="csX7" fmla="*/ 4186300 w 8525936"/>
              <a:gd name="csY7" fmla="*/ 1652808 h 2727140"/>
              <a:gd name="csX8" fmla="*/ 4347653 w 8525936"/>
              <a:gd name="csY8" fmla="*/ 1652808 h 2727140"/>
              <a:gd name="csX9" fmla="*/ 4508557 w 8525936"/>
              <a:gd name="csY9" fmla="*/ 1818097 h 2727140"/>
              <a:gd name="csX10" fmla="*/ 4669468 w 8525936"/>
              <a:gd name="csY10" fmla="*/ 1818097 h 2727140"/>
              <a:gd name="csX11" fmla="*/ 4830381 w 8525936"/>
              <a:gd name="csY11" fmla="*/ 1867681 h 2727140"/>
              <a:gd name="csX12" fmla="*/ 4991734 w 8525936"/>
              <a:gd name="csY12" fmla="*/ 1834621 h 2727140"/>
              <a:gd name="csX13" fmla="*/ 5152637 w 8525936"/>
              <a:gd name="csY13" fmla="*/ 1801561 h 2727140"/>
              <a:gd name="csX14" fmla="*/ 5313549 w 8525936"/>
              <a:gd name="csY14" fmla="*/ 1851145 h 2727140"/>
              <a:gd name="csX15" fmla="*/ 5474462 w 8525936"/>
              <a:gd name="csY15" fmla="*/ 1867681 h 2727140"/>
              <a:gd name="csX16" fmla="*/ 5635814 w 8525936"/>
              <a:gd name="csY16" fmla="*/ 1966850 h 2727140"/>
              <a:gd name="csX17" fmla="*/ 5796718 w 8525936"/>
              <a:gd name="csY17" fmla="*/ 2115603 h 2727140"/>
              <a:gd name="csX18" fmla="*/ 5957630 w 8525936"/>
              <a:gd name="csY18" fmla="*/ 2264356 h 2727140"/>
              <a:gd name="csX19" fmla="*/ 6118542 w 8525936"/>
              <a:gd name="csY19" fmla="*/ 2363525 h 2727140"/>
              <a:gd name="csX20" fmla="*/ 6279895 w 8525936"/>
              <a:gd name="csY20" fmla="*/ 2380049 h 2727140"/>
              <a:gd name="csX21" fmla="*/ 6440799 w 8525936"/>
              <a:gd name="csY21" fmla="*/ 2545327 h 2727140"/>
              <a:gd name="csX22" fmla="*/ 6601711 w 8525936"/>
              <a:gd name="csY22" fmla="*/ 2611446 h 2727140"/>
              <a:gd name="csX23" fmla="*/ 6762623 w 8525936"/>
              <a:gd name="csY23" fmla="*/ 2627971 h 2727140"/>
              <a:gd name="csX24" fmla="*/ 6923967 w 8525936"/>
              <a:gd name="csY24" fmla="*/ 2661031 h 2727140"/>
              <a:gd name="csX25" fmla="*/ 7084880 w 8525936"/>
              <a:gd name="csY25" fmla="*/ 2694080 h 2727140"/>
              <a:gd name="csX26" fmla="*/ 7245792 w 8525936"/>
              <a:gd name="csY26" fmla="*/ 2661031 h 2727140"/>
              <a:gd name="csX27" fmla="*/ 7406704 w 8525936"/>
              <a:gd name="csY27" fmla="*/ 2677555 h 2727140"/>
              <a:gd name="csX28" fmla="*/ 7568048 w 8525936"/>
              <a:gd name="csY28" fmla="*/ 2727140 h 2727140"/>
              <a:gd name="csX29" fmla="*/ 7728960 w 8525936"/>
              <a:gd name="csY29" fmla="*/ 2710615 h 2727140"/>
              <a:gd name="csX30" fmla="*/ 7889872 w 8525936"/>
              <a:gd name="csY30" fmla="*/ 2661031 h 2727140"/>
              <a:gd name="csX31" fmla="*/ 8050785 w 8525936"/>
              <a:gd name="csY31" fmla="*/ 2495742 h 2727140"/>
              <a:gd name="csX32" fmla="*/ 8212129 w 8525936"/>
              <a:gd name="csY32" fmla="*/ 2429633 h 2727140"/>
              <a:gd name="csX33" fmla="*/ 8373041 w 8525936"/>
              <a:gd name="csY33" fmla="*/ 2446158 h 2727140"/>
              <a:gd name="csX34" fmla="*/ 8525936 w 8525936"/>
              <a:gd name="csY34" fmla="*/ 2549892 h 2727140"/>
              <a:gd name="csX0" fmla="*/ 0 w 8538940"/>
              <a:gd name="csY0" fmla="*/ 0 h 2727140"/>
              <a:gd name="csX1" fmla="*/ 1609977 w 8538940"/>
              <a:gd name="csY1" fmla="*/ 826409 h 2727140"/>
              <a:gd name="csX2" fmla="*/ 3381307 w 8538940"/>
              <a:gd name="csY2" fmla="*/ 1322253 h 2727140"/>
              <a:gd name="csX3" fmla="*/ 3542219 w 8538940"/>
              <a:gd name="csY3" fmla="*/ 1322253 h 2727140"/>
              <a:gd name="csX4" fmla="*/ 3703572 w 8538940"/>
              <a:gd name="csY4" fmla="*/ 1322253 h 2727140"/>
              <a:gd name="csX5" fmla="*/ 3864484 w 8538940"/>
              <a:gd name="csY5" fmla="*/ 1487530 h 2727140"/>
              <a:gd name="csX6" fmla="*/ 4025388 w 8538940"/>
              <a:gd name="csY6" fmla="*/ 1487530 h 2727140"/>
              <a:gd name="csX7" fmla="*/ 4186300 w 8538940"/>
              <a:gd name="csY7" fmla="*/ 1652808 h 2727140"/>
              <a:gd name="csX8" fmla="*/ 4347653 w 8538940"/>
              <a:gd name="csY8" fmla="*/ 1652808 h 2727140"/>
              <a:gd name="csX9" fmla="*/ 4508557 w 8538940"/>
              <a:gd name="csY9" fmla="*/ 1818097 h 2727140"/>
              <a:gd name="csX10" fmla="*/ 4669468 w 8538940"/>
              <a:gd name="csY10" fmla="*/ 1818097 h 2727140"/>
              <a:gd name="csX11" fmla="*/ 4830381 w 8538940"/>
              <a:gd name="csY11" fmla="*/ 1867681 h 2727140"/>
              <a:gd name="csX12" fmla="*/ 4991734 w 8538940"/>
              <a:gd name="csY12" fmla="*/ 1834621 h 2727140"/>
              <a:gd name="csX13" fmla="*/ 5152637 w 8538940"/>
              <a:gd name="csY13" fmla="*/ 1801561 h 2727140"/>
              <a:gd name="csX14" fmla="*/ 5313549 w 8538940"/>
              <a:gd name="csY14" fmla="*/ 1851145 h 2727140"/>
              <a:gd name="csX15" fmla="*/ 5474462 w 8538940"/>
              <a:gd name="csY15" fmla="*/ 1867681 h 2727140"/>
              <a:gd name="csX16" fmla="*/ 5635814 w 8538940"/>
              <a:gd name="csY16" fmla="*/ 1966850 h 2727140"/>
              <a:gd name="csX17" fmla="*/ 5796718 w 8538940"/>
              <a:gd name="csY17" fmla="*/ 2115603 h 2727140"/>
              <a:gd name="csX18" fmla="*/ 5957630 w 8538940"/>
              <a:gd name="csY18" fmla="*/ 2264356 h 2727140"/>
              <a:gd name="csX19" fmla="*/ 6118542 w 8538940"/>
              <a:gd name="csY19" fmla="*/ 2363525 h 2727140"/>
              <a:gd name="csX20" fmla="*/ 6279895 w 8538940"/>
              <a:gd name="csY20" fmla="*/ 2380049 h 2727140"/>
              <a:gd name="csX21" fmla="*/ 6440799 w 8538940"/>
              <a:gd name="csY21" fmla="*/ 2545327 h 2727140"/>
              <a:gd name="csX22" fmla="*/ 6601711 w 8538940"/>
              <a:gd name="csY22" fmla="*/ 2611446 h 2727140"/>
              <a:gd name="csX23" fmla="*/ 6762623 w 8538940"/>
              <a:gd name="csY23" fmla="*/ 2627971 h 2727140"/>
              <a:gd name="csX24" fmla="*/ 6923967 w 8538940"/>
              <a:gd name="csY24" fmla="*/ 2661031 h 2727140"/>
              <a:gd name="csX25" fmla="*/ 7084880 w 8538940"/>
              <a:gd name="csY25" fmla="*/ 2694080 h 2727140"/>
              <a:gd name="csX26" fmla="*/ 7245792 w 8538940"/>
              <a:gd name="csY26" fmla="*/ 2661031 h 2727140"/>
              <a:gd name="csX27" fmla="*/ 7406704 w 8538940"/>
              <a:gd name="csY27" fmla="*/ 2677555 h 2727140"/>
              <a:gd name="csX28" fmla="*/ 7568048 w 8538940"/>
              <a:gd name="csY28" fmla="*/ 2727140 h 2727140"/>
              <a:gd name="csX29" fmla="*/ 7728960 w 8538940"/>
              <a:gd name="csY29" fmla="*/ 2710615 h 2727140"/>
              <a:gd name="csX30" fmla="*/ 7889872 w 8538940"/>
              <a:gd name="csY30" fmla="*/ 2661031 h 2727140"/>
              <a:gd name="csX31" fmla="*/ 8050785 w 8538940"/>
              <a:gd name="csY31" fmla="*/ 2495742 h 2727140"/>
              <a:gd name="csX32" fmla="*/ 8212129 w 8538940"/>
              <a:gd name="csY32" fmla="*/ 2429633 h 2727140"/>
              <a:gd name="csX33" fmla="*/ 8373041 w 8538940"/>
              <a:gd name="csY33" fmla="*/ 2446158 h 2727140"/>
              <a:gd name="csX34" fmla="*/ 8525936 w 8538940"/>
              <a:gd name="csY34" fmla="*/ 2549892 h 2727140"/>
              <a:gd name="csX35" fmla="*/ 8531331 w 8538940"/>
              <a:gd name="csY35" fmla="*/ 255173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73041 w 8674011"/>
              <a:gd name="csY33" fmla="*/ 2446158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56557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39075"/>
              <a:gd name="csX1" fmla="*/ 1609977 w 8674011"/>
              <a:gd name="csY1" fmla="*/ 826409 h 2739075"/>
              <a:gd name="csX2" fmla="*/ 3381307 w 8674011"/>
              <a:gd name="csY2" fmla="*/ 1322253 h 2739075"/>
              <a:gd name="csX3" fmla="*/ 3542219 w 8674011"/>
              <a:gd name="csY3" fmla="*/ 1322253 h 2739075"/>
              <a:gd name="csX4" fmla="*/ 3703572 w 8674011"/>
              <a:gd name="csY4" fmla="*/ 1322253 h 2739075"/>
              <a:gd name="csX5" fmla="*/ 3864484 w 8674011"/>
              <a:gd name="csY5" fmla="*/ 1487530 h 2739075"/>
              <a:gd name="csX6" fmla="*/ 4025388 w 8674011"/>
              <a:gd name="csY6" fmla="*/ 1487530 h 2739075"/>
              <a:gd name="csX7" fmla="*/ 4186300 w 8674011"/>
              <a:gd name="csY7" fmla="*/ 1652808 h 2739075"/>
              <a:gd name="csX8" fmla="*/ 4347653 w 8674011"/>
              <a:gd name="csY8" fmla="*/ 1652808 h 2739075"/>
              <a:gd name="csX9" fmla="*/ 4508557 w 8674011"/>
              <a:gd name="csY9" fmla="*/ 1818097 h 2739075"/>
              <a:gd name="csX10" fmla="*/ 4669468 w 8674011"/>
              <a:gd name="csY10" fmla="*/ 1818097 h 2739075"/>
              <a:gd name="csX11" fmla="*/ 4830381 w 8674011"/>
              <a:gd name="csY11" fmla="*/ 1867681 h 2739075"/>
              <a:gd name="csX12" fmla="*/ 4991734 w 8674011"/>
              <a:gd name="csY12" fmla="*/ 1834621 h 2739075"/>
              <a:gd name="csX13" fmla="*/ 5152637 w 8674011"/>
              <a:gd name="csY13" fmla="*/ 1801561 h 2739075"/>
              <a:gd name="csX14" fmla="*/ 5313549 w 8674011"/>
              <a:gd name="csY14" fmla="*/ 1851145 h 2739075"/>
              <a:gd name="csX15" fmla="*/ 5474462 w 8674011"/>
              <a:gd name="csY15" fmla="*/ 1867681 h 2739075"/>
              <a:gd name="csX16" fmla="*/ 5635814 w 8674011"/>
              <a:gd name="csY16" fmla="*/ 1966850 h 2739075"/>
              <a:gd name="csX17" fmla="*/ 5796718 w 8674011"/>
              <a:gd name="csY17" fmla="*/ 2115603 h 2739075"/>
              <a:gd name="csX18" fmla="*/ 5957630 w 8674011"/>
              <a:gd name="csY18" fmla="*/ 2264356 h 2739075"/>
              <a:gd name="csX19" fmla="*/ 6118542 w 8674011"/>
              <a:gd name="csY19" fmla="*/ 2363525 h 2739075"/>
              <a:gd name="csX20" fmla="*/ 6279895 w 8674011"/>
              <a:gd name="csY20" fmla="*/ 2380049 h 2739075"/>
              <a:gd name="csX21" fmla="*/ 6440799 w 8674011"/>
              <a:gd name="csY21" fmla="*/ 2545327 h 2739075"/>
              <a:gd name="csX22" fmla="*/ 6601711 w 8674011"/>
              <a:gd name="csY22" fmla="*/ 2611446 h 2739075"/>
              <a:gd name="csX23" fmla="*/ 6762623 w 8674011"/>
              <a:gd name="csY23" fmla="*/ 2627971 h 2739075"/>
              <a:gd name="csX24" fmla="*/ 6923967 w 8674011"/>
              <a:gd name="csY24" fmla="*/ 2661031 h 2739075"/>
              <a:gd name="csX25" fmla="*/ 7084880 w 8674011"/>
              <a:gd name="csY25" fmla="*/ 2694080 h 2739075"/>
              <a:gd name="csX26" fmla="*/ 7245792 w 8674011"/>
              <a:gd name="csY26" fmla="*/ 2661031 h 2739075"/>
              <a:gd name="csX27" fmla="*/ 7406704 w 8674011"/>
              <a:gd name="csY27" fmla="*/ 2677555 h 2739075"/>
              <a:gd name="csX28" fmla="*/ 7568048 w 8674011"/>
              <a:gd name="csY28" fmla="*/ 2727140 h 2739075"/>
              <a:gd name="csX29" fmla="*/ 7728960 w 8674011"/>
              <a:gd name="csY29" fmla="*/ 2710615 h 2739075"/>
              <a:gd name="csX30" fmla="*/ 7889872 w 8674011"/>
              <a:gd name="csY30" fmla="*/ 2739075 h 2739075"/>
              <a:gd name="csX31" fmla="*/ 8050785 w 8674011"/>
              <a:gd name="csY31" fmla="*/ 2565572 h 2739075"/>
              <a:gd name="csX32" fmla="*/ 8202924 w 8674011"/>
              <a:gd name="csY32" fmla="*/ 2515893 h 2739075"/>
              <a:gd name="csX33" fmla="*/ 8368439 w 8674011"/>
              <a:gd name="csY33" fmla="*/ 2528310 h 2739075"/>
              <a:gd name="csX34" fmla="*/ 8525936 w 8674011"/>
              <a:gd name="csY34" fmla="*/ 2549892 h 2739075"/>
              <a:gd name="csX35" fmla="*/ 8674011 w 8674011"/>
              <a:gd name="csY35" fmla="*/ 2621562 h 2739075"/>
              <a:gd name="csX0" fmla="*/ 0 w 8674011"/>
              <a:gd name="csY0" fmla="*/ 0 h 2768122"/>
              <a:gd name="csX1" fmla="*/ 1609977 w 8674011"/>
              <a:gd name="csY1" fmla="*/ 826409 h 2768122"/>
              <a:gd name="csX2" fmla="*/ 3381307 w 8674011"/>
              <a:gd name="csY2" fmla="*/ 1322253 h 2768122"/>
              <a:gd name="csX3" fmla="*/ 3542219 w 8674011"/>
              <a:gd name="csY3" fmla="*/ 1322253 h 2768122"/>
              <a:gd name="csX4" fmla="*/ 3703572 w 8674011"/>
              <a:gd name="csY4" fmla="*/ 1322253 h 2768122"/>
              <a:gd name="csX5" fmla="*/ 3864484 w 8674011"/>
              <a:gd name="csY5" fmla="*/ 1487530 h 2768122"/>
              <a:gd name="csX6" fmla="*/ 4025388 w 8674011"/>
              <a:gd name="csY6" fmla="*/ 1487530 h 2768122"/>
              <a:gd name="csX7" fmla="*/ 4186300 w 8674011"/>
              <a:gd name="csY7" fmla="*/ 1652808 h 2768122"/>
              <a:gd name="csX8" fmla="*/ 4347653 w 8674011"/>
              <a:gd name="csY8" fmla="*/ 1652808 h 2768122"/>
              <a:gd name="csX9" fmla="*/ 4508557 w 8674011"/>
              <a:gd name="csY9" fmla="*/ 1818097 h 2768122"/>
              <a:gd name="csX10" fmla="*/ 4669468 w 8674011"/>
              <a:gd name="csY10" fmla="*/ 1818097 h 2768122"/>
              <a:gd name="csX11" fmla="*/ 4830381 w 8674011"/>
              <a:gd name="csY11" fmla="*/ 1867681 h 2768122"/>
              <a:gd name="csX12" fmla="*/ 4991734 w 8674011"/>
              <a:gd name="csY12" fmla="*/ 1834621 h 2768122"/>
              <a:gd name="csX13" fmla="*/ 5152637 w 8674011"/>
              <a:gd name="csY13" fmla="*/ 1801561 h 2768122"/>
              <a:gd name="csX14" fmla="*/ 5313549 w 8674011"/>
              <a:gd name="csY14" fmla="*/ 1851145 h 2768122"/>
              <a:gd name="csX15" fmla="*/ 5474462 w 8674011"/>
              <a:gd name="csY15" fmla="*/ 1867681 h 2768122"/>
              <a:gd name="csX16" fmla="*/ 5635814 w 8674011"/>
              <a:gd name="csY16" fmla="*/ 1966850 h 2768122"/>
              <a:gd name="csX17" fmla="*/ 5796718 w 8674011"/>
              <a:gd name="csY17" fmla="*/ 2115603 h 2768122"/>
              <a:gd name="csX18" fmla="*/ 5957630 w 8674011"/>
              <a:gd name="csY18" fmla="*/ 2264356 h 2768122"/>
              <a:gd name="csX19" fmla="*/ 6118542 w 8674011"/>
              <a:gd name="csY19" fmla="*/ 2363525 h 2768122"/>
              <a:gd name="csX20" fmla="*/ 6279895 w 8674011"/>
              <a:gd name="csY20" fmla="*/ 2380049 h 2768122"/>
              <a:gd name="csX21" fmla="*/ 6440799 w 8674011"/>
              <a:gd name="csY21" fmla="*/ 2545327 h 2768122"/>
              <a:gd name="csX22" fmla="*/ 6601711 w 8674011"/>
              <a:gd name="csY22" fmla="*/ 2611446 h 2768122"/>
              <a:gd name="csX23" fmla="*/ 6762623 w 8674011"/>
              <a:gd name="csY23" fmla="*/ 2627971 h 2768122"/>
              <a:gd name="csX24" fmla="*/ 6923967 w 8674011"/>
              <a:gd name="csY24" fmla="*/ 2661031 h 2768122"/>
              <a:gd name="csX25" fmla="*/ 7084880 w 8674011"/>
              <a:gd name="csY25" fmla="*/ 2694080 h 2768122"/>
              <a:gd name="csX26" fmla="*/ 7245792 w 8674011"/>
              <a:gd name="csY26" fmla="*/ 2661031 h 2768122"/>
              <a:gd name="csX27" fmla="*/ 7406704 w 8674011"/>
              <a:gd name="csY27" fmla="*/ 2677555 h 2768122"/>
              <a:gd name="csX28" fmla="*/ 7568048 w 8674011"/>
              <a:gd name="csY28" fmla="*/ 2727140 h 2768122"/>
              <a:gd name="csX29" fmla="*/ 7710550 w 8674011"/>
              <a:gd name="csY29" fmla="*/ 2768122 h 2768122"/>
              <a:gd name="csX30" fmla="*/ 7889872 w 8674011"/>
              <a:gd name="csY30" fmla="*/ 2739075 h 2768122"/>
              <a:gd name="csX31" fmla="*/ 8050785 w 8674011"/>
              <a:gd name="csY31" fmla="*/ 2565572 h 2768122"/>
              <a:gd name="csX32" fmla="*/ 8202924 w 8674011"/>
              <a:gd name="csY32" fmla="*/ 2515893 h 2768122"/>
              <a:gd name="csX33" fmla="*/ 8368439 w 8674011"/>
              <a:gd name="csY33" fmla="*/ 2528310 h 2768122"/>
              <a:gd name="csX34" fmla="*/ 8525936 w 8674011"/>
              <a:gd name="csY34" fmla="*/ 2549892 h 2768122"/>
              <a:gd name="csX35" fmla="*/ 8674011 w 8674011"/>
              <a:gd name="csY35" fmla="*/ 2621562 h 2768122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06704 w 8674011"/>
              <a:gd name="csY27" fmla="*/ 2677555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14580 w 8674011"/>
              <a:gd name="csY1" fmla="*/ 768902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</a:cxnLst>
            <a:rect l="l" t="t" r="r" b="b"/>
            <a:pathLst>
              <a:path w="8674011" h="2788754">
                <a:moveTo>
                  <a:pt x="0" y="0"/>
                </a:moveTo>
                <a:lnTo>
                  <a:pt x="1614580" y="768902"/>
                </a:lnTo>
                <a:lnTo>
                  <a:pt x="3381307" y="1322253"/>
                </a:lnTo>
                <a:lnTo>
                  <a:pt x="3542219" y="1322253"/>
                </a:lnTo>
                <a:lnTo>
                  <a:pt x="3703572" y="1322253"/>
                </a:lnTo>
                <a:lnTo>
                  <a:pt x="3864484" y="1454669"/>
                </a:lnTo>
                <a:lnTo>
                  <a:pt x="4025388" y="1487530"/>
                </a:lnTo>
                <a:lnTo>
                  <a:pt x="4190903" y="1611732"/>
                </a:lnTo>
                <a:lnTo>
                  <a:pt x="4347653" y="1652808"/>
                </a:lnTo>
                <a:lnTo>
                  <a:pt x="4540775" y="1731838"/>
                </a:lnTo>
                <a:lnTo>
                  <a:pt x="4669468" y="1818097"/>
                </a:lnTo>
                <a:lnTo>
                  <a:pt x="4830381" y="1867681"/>
                </a:lnTo>
                <a:lnTo>
                  <a:pt x="4991734" y="1834621"/>
                </a:lnTo>
                <a:lnTo>
                  <a:pt x="5152637" y="1801561"/>
                </a:lnTo>
                <a:lnTo>
                  <a:pt x="5313549" y="1851145"/>
                </a:lnTo>
                <a:lnTo>
                  <a:pt x="5474462" y="1867681"/>
                </a:lnTo>
                <a:lnTo>
                  <a:pt x="5635814" y="1966850"/>
                </a:lnTo>
                <a:lnTo>
                  <a:pt x="5796718" y="2115603"/>
                </a:lnTo>
                <a:lnTo>
                  <a:pt x="5957630" y="2264356"/>
                </a:lnTo>
                <a:lnTo>
                  <a:pt x="6118542" y="2363525"/>
                </a:lnTo>
                <a:lnTo>
                  <a:pt x="6279895" y="2380049"/>
                </a:lnTo>
                <a:lnTo>
                  <a:pt x="6440799" y="2545327"/>
                </a:lnTo>
                <a:lnTo>
                  <a:pt x="6601711" y="2611446"/>
                </a:lnTo>
                <a:lnTo>
                  <a:pt x="6762623" y="2627971"/>
                </a:lnTo>
                <a:lnTo>
                  <a:pt x="6923967" y="2661031"/>
                </a:lnTo>
                <a:lnTo>
                  <a:pt x="7084880" y="2726942"/>
                </a:lnTo>
                <a:lnTo>
                  <a:pt x="7241189" y="2689785"/>
                </a:lnTo>
                <a:lnTo>
                  <a:pt x="7420512" y="2702200"/>
                </a:lnTo>
                <a:lnTo>
                  <a:pt x="7545036" y="2788754"/>
                </a:lnTo>
                <a:lnTo>
                  <a:pt x="7710550" y="2768122"/>
                </a:lnTo>
                <a:lnTo>
                  <a:pt x="7889872" y="2739075"/>
                </a:lnTo>
                <a:lnTo>
                  <a:pt x="8050785" y="2565572"/>
                </a:lnTo>
                <a:lnTo>
                  <a:pt x="8202924" y="2515893"/>
                </a:lnTo>
                <a:lnTo>
                  <a:pt x="8368439" y="2528310"/>
                </a:lnTo>
                <a:lnTo>
                  <a:pt x="8525936" y="2549892"/>
                </a:lnTo>
                <a:cubicBezTo>
                  <a:pt x="8552318" y="2567488"/>
                  <a:pt x="8672887" y="2621179"/>
                  <a:pt x="8674011" y="2621562"/>
                </a:cubicBezTo>
              </a:path>
            </a:pathLst>
          </a:custGeom>
          <a:noFill/>
          <a:ln w="88084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94A8E2AA-39B5-325C-F85F-0F74DDE8D026}"/>
              </a:ext>
            </a:extLst>
          </p:cNvPr>
          <p:cNvSpPr/>
          <p:nvPr/>
        </p:nvSpPr>
        <p:spPr>
          <a:xfrm rot="7599400">
            <a:off x="10750853" y="4389072"/>
            <a:ext cx="357465" cy="34338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49B1AB6-0D68-3CAC-14BA-833B74CC3B02}"/>
              </a:ext>
            </a:extLst>
          </p:cNvPr>
          <p:cNvSpPr txBox="1"/>
          <p:nvPr/>
        </p:nvSpPr>
        <p:spPr>
          <a:xfrm>
            <a:off x="1695230" y="1834810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24% </a:t>
            </a:r>
            <a:r>
              <a:rPr lang="en-SE" sz="4000" dirty="0">
                <a:latin typeface="Rubik Light" pitchFamily="2" charset="-79"/>
                <a:cs typeface="Rubik Light" pitchFamily="2" charset="-79"/>
              </a:rPr>
              <a:t>1970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E1D940F-3629-CFF3-8FE7-CFD0AEBD38F6}"/>
              </a:ext>
            </a:extLst>
          </p:cNvPr>
          <p:cNvSpPr txBox="1"/>
          <p:nvPr/>
        </p:nvSpPr>
        <p:spPr>
          <a:xfrm>
            <a:off x="9191302" y="4710264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SE" sz="4000" dirty="0">
                <a:latin typeface="Rubik Medium" pitchFamily="2" charset="-79"/>
                <a:cs typeface="Rubik Medium" pitchFamily="2" charset="-79"/>
              </a:rPr>
              <a:t>8.2%</a:t>
            </a:r>
          </a:p>
          <a:p>
            <a:pPr algn="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8F7E5E7-68D2-075B-17E2-A6E69A4F3EF3}"/>
              </a:ext>
            </a:extLst>
          </p:cNvPr>
          <p:cNvSpPr txBox="1"/>
          <p:nvPr/>
        </p:nvSpPr>
        <p:spPr>
          <a:xfrm>
            <a:off x="9677770" y="6065502"/>
            <a:ext cx="95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2020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5EE6E0-6865-FB04-4FD7-D757DBCB7512}"/>
              </a:ext>
            </a:extLst>
          </p:cNvPr>
          <p:cNvSpPr txBox="1"/>
          <p:nvPr/>
        </p:nvSpPr>
        <p:spPr>
          <a:xfrm>
            <a:off x="1735416" y="360496"/>
            <a:ext cx="9682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latin typeface="Rubik Medium" pitchFamily="2" charset="-79"/>
                <a:cs typeface="Rubik Medium" pitchFamily="2" charset="-79"/>
              </a:rPr>
              <a:t>Hunger </a:t>
            </a:r>
            <a:r>
              <a:rPr lang="en-SE" dirty="0">
                <a:latin typeface="Rubik Light" pitchFamily="2" charset="-79"/>
                <a:cs typeface="Rubik Light" pitchFamily="2" charset="-79"/>
              </a:rPr>
              <a:t>Share of undernourished people in the world 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4AE9BAD-76D1-8C19-32EF-F9F968F64B1A}"/>
              </a:ext>
            </a:extLst>
          </p:cNvPr>
          <p:cNvSpPr/>
          <p:nvPr/>
        </p:nvSpPr>
        <p:spPr>
          <a:xfrm>
            <a:off x="1695230" y="6064523"/>
            <a:ext cx="9130374" cy="46631"/>
          </a:xfrm>
          <a:custGeom>
            <a:avLst/>
            <a:gdLst>
              <a:gd name="connsiteX0" fmla="*/ 0 w 8373041"/>
              <a:gd name="connsiteY0" fmla="*/ 1 h 11333"/>
              <a:gd name="connsiteX1" fmla="*/ 8373041 w 8373041"/>
              <a:gd name="connsiteY1" fmla="*/ 1 h 11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73041" h="11333">
                <a:moveTo>
                  <a:pt x="0" y="1"/>
                </a:moveTo>
                <a:lnTo>
                  <a:pt x="8373041" y="1"/>
                </a:lnTo>
              </a:path>
            </a:pathLst>
          </a:custGeom>
          <a:ln w="17617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9555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9FFCE-43C7-206E-BF95-9FE2E1A46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817464-BC5A-4C5F-FD02-0164EE415AB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2583885" y="225630"/>
            <a:ext cx="10390909" cy="6246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BDF254-B07E-04F9-AEB6-CCDDF63A462A}"/>
              </a:ext>
            </a:extLst>
          </p:cNvPr>
          <p:cNvSpPr txBox="1"/>
          <p:nvPr/>
        </p:nvSpPr>
        <p:spPr>
          <a:xfrm>
            <a:off x="23150" y="6465765"/>
            <a:ext cx="674990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UN’s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FAO,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Prevalence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undernourishment</a:t>
            </a:r>
            <a:endParaRPr lang="en-SE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21A9F3-5444-A508-22FF-67AF5576F1BD}"/>
              </a:ext>
            </a:extLst>
          </p:cNvPr>
          <p:cNvSpPr txBox="1"/>
          <p:nvPr/>
        </p:nvSpPr>
        <p:spPr>
          <a:xfrm>
            <a:off x="8829302" y="6465765"/>
            <a:ext cx="333954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gapminder.org/39</a:t>
            </a:r>
          </a:p>
        </p:txBody>
      </p:sp>
      <p:grpSp>
        <p:nvGrpSpPr>
          <p:cNvPr id="69" name="Image 0" descr="preencoded.png">
            <a:extLst>
              <a:ext uri="{FF2B5EF4-FFF2-40B4-BE49-F238E27FC236}">
                <a16:creationId xmlns:a16="http://schemas.microsoft.com/office/drawing/2014/main" id="{2480C572-3BE4-0CC0-A1B4-D24402A86E42}"/>
              </a:ext>
            </a:extLst>
          </p:cNvPr>
          <p:cNvGrpSpPr/>
          <p:nvPr/>
        </p:nvGrpSpPr>
        <p:grpSpPr>
          <a:xfrm>
            <a:off x="1715677" y="6059768"/>
            <a:ext cx="8443027" cy="68001"/>
            <a:chOff x="2092371" y="5856568"/>
            <a:chExt cx="8031986" cy="68001"/>
          </a:xfrm>
          <a:noFill/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965AEB38-8D00-22E8-6273-FE37DE17792A}"/>
                </a:ext>
              </a:extLst>
            </p:cNvPr>
            <p:cNvSpPr/>
            <p:nvPr/>
          </p:nvSpPr>
          <p:spPr>
            <a:xfrm>
              <a:off x="2092371" y="5856568"/>
              <a:ext cx="8813" cy="68001"/>
            </a:xfrm>
            <a:custGeom>
              <a:avLst/>
              <a:gdLst>
                <a:gd name="connsiteX0" fmla="*/ 41 w 8813"/>
                <a:gd name="connsiteY0" fmla="*/ 530 h 68001"/>
                <a:gd name="connsiteX1" fmla="*/ 41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1" y="530"/>
                  </a:moveTo>
                  <a:lnTo>
                    <a:pt x="41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5641EA8E-2F98-3C69-FAD9-5EDF40E3FBF1}"/>
                </a:ext>
              </a:extLst>
            </p:cNvPr>
            <p:cNvSpPr/>
            <p:nvPr/>
          </p:nvSpPr>
          <p:spPr>
            <a:xfrm>
              <a:off x="6117760" y="5856568"/>
              <a:ext cx="8813" cy="68001"/>
            </a:xfrm>
            <a:custGeom>
              <a:avLst/>
              <a:gdLst>
                <a:gd name="connsiteX0" fmla="*/ 497 w 8813"/>
                <a:gd name="connsiteY0" fmla="*/ 530 h 68001"/>
                <a:gd name="connsiteX1" fmla="*/ 497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97" y="530"/>
                  </a:moveTo>
                  <a:lnTo>
                    <a:pt x="497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758B7F8F-F336-4475-FCFE-E0EA8E0222D4}"/>
                </a:ext>
              </a:extLst>
            </p:cNvPr>
            <p:cNvSpPr/>
            <p:nvPr/>
          </p:nvSpPr>
          <p:spPr>
            <a:xfrm>
              <a:off x="10115544" y="5856568"/>
              <a:ext cx="8813" cy="68001"/>
            </a:xfrm>
            <a:custGeom>
              <a:avLst/>
              <a:gdLst>
                <a:gd name="connsiteX0" fmla="*/ 954 w 8813"/>
                <a:gd name="connsiteY0" fmla="*/ 530 h 68001"/>
                <a:gd name="connsiteX1" fmla="*/ 954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954" y="530"/>
                  </a:moveTo>
                  <a:lnTo>
                    <a:pt x="954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44A026D5-EF5D-0402-94F2-1427F56C5970}"/>
              </a:ext>
            </a:extLst>
          </p:cNvPr>
          <p:cNvSpPr txBox="1"/>
          <p:nvPr/>
        </p:nvSpPr>
        <p:spPr>
          <a:xfrm>
            <a:off x="1584187" y="6065502"/>
            <a:ext cx="864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1970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20D3D6C-3B70-149A-37CC-AF2732F3EE2B}"/>
              </a:ext>
            </a:extLst>
          </p:cNvPr>
          <p:cNvSpPr txBox="1"/>
          <p:nvPr/>
        </p:nvSpPr>
        <p:spPr>
          <a:xfrm>
            <a:off x="5514706" y="6065502"/>
            <a:ext cx="878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1995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B906DA27-F1EB-8B29-2B5D-19271758B432}"/>
              </a:ext>
            </a:extLst>
          </p:cNvPr>
          <p:cNvSpPr/>
          <p:nvPr/>
        </p:nvSpPr>
        <p:spPr>
          <a:xfrm>
            <a:off x="1695230" y="1393225"/>
            <a:ext cx="9132427" cy="4673020"/>
          </a:xfrm>
          <a:custGeom>
            <a:avLst/>
            <a:gdLst>
              <a:gd name="connsiteX0" fmla="*/ 0 w 8373041"/>
              <a:gd name="connsiteY0" fmla="*/ 0 h 3966749"/>
              <a:gd name="connsiteX1" fmla="*/ 1609977 w 8373041"/>
              <a:gd name="connsiteY1" fmla="*/ 826410 h 3966749"/>
              <a:gd name="connsiteX2" fmla="*/ 3381307 w 8373041"/>
              <a:gd name="connsiteY2" fmla="*/ 1322253 h 3966749"/>
              <a:gd name="connsiteX3" fmla="*/ 3542220 w 8373041"/>
              <a:gd name="connsiteY3" fmla="*/ 1322253 h 3966749"/>
              <a:gd name="connsiteX4" fmla="*/ 3703572 w 8373041"/>
              <a:gd name="connsiteY4" fmla="*/ 1322253 h 3966749"/>
              <a:gd name="connsiteX5" fmla="*/ 3864485 w 8373041"/>
              <a:gd name="connsiteY5" fmla="*/ 1487531 h 3966749"/>
              <a:gd name="connsiteX6" fmla="*/ 4025388 w 8373041"/>
              <a:gd name="connsiteY6" fmla="*/ 1487531 h 3966749"/>
              <a:gd name="connsiteX7" fmla="*/ 4186300 w 8373041"/>
              <a:gd name="connsiteY7" fmla="*/ 1652808 h 3966749"/>
              <a:gd name="connsiteX8" fmla="*/ 4347653 w 8373041"/>
              <a:gd name="connsiteY8" fmla="*/ 1652808 h 3966749"/>
              <a:gd name="connsiteX9" fmla="*/ 4508557 w 8373041"/>
              <a:gd name="connsiteY9" fmla="*/ 1818097 h 3966749"/>
              <a:gd name="connsiteX10" fmla="*/ 4669469 w 8373041"/>
              <a:gd name="connsiteY10" fmla="*/ 1818097 h 3966749"/>
              <a:gd name="connsiteX11" fmla="*/ 4830381 w 8373041"/>
              <a:gd name="connsiteY11" fmla="*/ 1867681 h 3966749"/>
              <a:gd name="connsiteX12" fmla="*/ 4991734 w 8373041"/>
              <a:gd name="connsiteY12" fmla="*/ 1834622 h 3966749"/>
              <a:gd name="connsiteX13" fmla="*/ 5152638 w 8373041"/>
              <a:gd name="connsiteY13" fmla="*/ 1801562 h 3966749"/>
              <a:gd name="connsiteX14" fmla="*/ 5313550 w 8373041"/>
              <a:gd name="connsiteY14" fmla="*/ 1851146 h 3966749"/>
              <a:gd name="connsiteX15" fmla="*/ 5474462 w 8373041"/>
              <a:gd name="connsiteY15" fmla="*/ 1867681 h 3966749"/>
              <a:gd name="connsiteX16" fmla="*/ 5635815 w 8373041"/>
              <a:gd name="connsiteY16" fmla="*/ 1966850 h 3966749"/>
              <a:gd name="connsiteX17" fmla="*/ 5796719 w 8373041"/>
              <a:gd name="connsiteY17" fmla="*/ 2115603 h 3966749"/>
              <a:gd name="connsiteX18" fmla="*/ 5957630 w 8373041"/>
              <a:gd name="connsiteY18" fmla="*/ 2264356 h 3966749"/>
              <a:gd name="connsiteX19" fmla="*/ 6118543 w 8373041"/>
              <a:gd name="connsiteY19" fmla="*/ 2363525 h 3966749"/>
              <a:gd name="connsiteX20" fmla="*/ 6279896 w 8373041"/>
              <a:gd name="connsiteY20" fmla="*/ 2380050 h 3966749"/>
              <a:gd name="connsiteX21" fmla="*/ 6440799 w 8373041"/>
              <a:gd name="connsiteY21" fmla="*/ 2545327 h 3966749"/>
              <a:gd name="connsiteX22" fmla="*/ 6601711 w 8373041"/>
              <a:gd name="connsiteY22" fmla="*/ 2611447 h 3966749"/>
              <a:gd name="connsiteX23" fmla="*/ 6762624 w 8373041"/>
              <a:gd name="connsiteY23" fmla="*/ 2627971 h 3966749"/>
              <a:gd name="connsiteX24" fmla="*/ 6923968 w 8373041"/>
              <a:gd name="connsiteY24" fmla="*/ 2661031 h 3966749"/>
              <a:gd name="connsiteX25" fmla="*/ 7084880 w 8373041"/>
              <a:gd name="connsiteY25" fmla="*/ 2694080 h 3966749"/>
              <a:gd name="connsiteX26" fmla="*/ 7245792 w 8373041"/>
              <a:gd name="connsiteY26" fmla="*/ 2661031 h 3966749"/>
              <a:gd name="connsiteX27" fmla="*/ 7406704 w 8373041"/>
              <a:gd name="connsiteY27" fmla="*/ 2677556 h 3966749"/>
              <a:gd name="connsiteX28" fmla="*/ 7568049 w 8373041"/>
              <a:gd name="connsiteY28" fmla="*/ 2727140 h 3966749"/>
              <a:gd name="connsiteX29" fmla="*/ 7728960 w 8373041"/>
              <a:gd name="connsiteY29" fmla="*/ 2710616 h 3966749"/>
              <a:gd name="connsiteX30" fmla="*/ 7889873 w 8373041"/>
              <a:gd name="connsiteY30" fmla="*/ 2661031 h 3966749"/>
              <a:gd name="connsiteX31" fmla="*/ 8050785 w 8373041"/>
              <a:gd name="connsiteY31" fmla="*/ 2495743 h 3966749"/>
              <a:gd name="connsiteX32" fmla="*/ 8212129 w 8373041"/>
              <a:gd name="connsiteY32" fmla="*/ 2429634 h 3966749"/>
              <a:gd name="connsiteX33" fmla="*/ 8373041 w 8373041"/>
              <a:gd name="connsiteY33" fmla="*/ 2446158 h 3966749"/>
              <a:gd name="connsiteX34" fmla="*/ 8373041 w 8373041"/>
              <a:gd name="connsiteY34" fmla="*/ 3966749 h 3966749"/>
              <a:gd name="connsiteX35" fmla="*/ 8212129 w 8373041"/>
              <a:gd name="connsiteY35" fmla="*/ 3966749 h 3966749"/>
              <a:gd name="connsiteX36" fmla="*/ 8050785 w 8373041"/>
              <a:gd name="connsiteY36" fmla="*/ 3966749 h 3966749"/>
              <a:gd name="connsiteX37" fmla="*/ 7889873 w 8373041"/>
              <a:gd name="connsiteY37" fmla="*/ 3966749 h 3966749"/>
              <a:gd name="connsiteX38" fmla="*/ 7728960 w 8373041"/>
              <a:gd name="connsiteY38" fmla="*/ 3966749 h 3966749"/>
              <a:gd name="connsiteX39" fmla="*/ 7568049 w 8373041"/>
              <a:gd name="connsiteY39" fmla="*/ 3966749 h 3966749"/>
              <a:gd name="connsiteX40" fmla="*/ 7406704 w 8373041"/>
              <a:gd name="connsiteY40" fmla="*/ 3966749 h 3966749"/>
              <a:gd name="connsiteX41" fmla="*/ 7245792 w 8373041"/>
              <a:gd name="connsiteY41" fmla="*/ 3966749 h 3966749"/>
              <a:gd name="connsiteX42" fmla="*/ 7084880 w 8373041"/>
              <a:gd name="connsiteY42" fmla="*/ 3966749 h 3966749"/>
              <a:gd name="connsiteX43" fmla="*/ 6923968 w 8373041"/>
              <a:gd name="connsiteY43" fmla="*/ 3966749 h 3966749"/>
              <a:gd name="connsiteX44" fmla="*/ 6762624 w 8373041"/>
              <a:gd name="connsiteY44" fmla="*/ 3966749 h 3966749"/>
              <a:gd name="connsiteX45" fmla="*/ 6601711 w 8373041"/>
              <a:gd name="connsiteY45" fmla="*/ 3966749 h 3966749"/>
              <a:gd name="connsiteX46" fmla="*/ 6440799 w 8373041"/>
              <a:gd name="connsiteY46" fmla="*/ 3966749 h 3966749"/>
              <a:gd name="connsiteX47" fmla="*/ 6279896 w 8373041"/>
              <a:gd name="connsiteY47" fmla="*/ 3966749 h 3966749"/>
              <a:gd name="connsiteX48" fmla="*/ 6118543 w 8373041"/>
              <a:gd name="connsiteY48" fmla="*/ 3966749 h 3966749"/>
              <a:gd name="connsiteX49" fmla="*/ 5957630 w 8373041"/>
              <a:gd name="connsiteY49" fmla="*/ 3966749 h 3966749"/>
              <a:gd name="connsiteX50" fmla="*/ 5796719 w 8373041"/>
              <a:gd name="connsiteY50" fmla="*/ 3966749 h 3966749"/>
              <a:gd name="connsiteX51" fmla="*/ 5635815 w 8373041"/>
              <a:gd name="connsiteY51" fmla="*/ 3966749 h 3966749"/>
              <a:gd name="connsiteX52" fmla="*/ 5474462 w 8373041"/>
              <a:gd name="connsiteY52" fmla="*/ 3966749 h 3966749"/>
              <a:gd name="connsiteX53" fmla="*/ 5313550 w 8373041"/>
              <a:gd name="connsiteY53" fmla="*/ 3966749 h 3966749"/>
              <a:gd name="connsiteX54" fmla="*/ 5152638 w 8373041"/>
              <a:gd name="connsiteY54" fmla="*/ 3966749 h 3966749"/>
              <a:gd name="connsiteX55" fmla="*/ 4991734 w 8373041"/>
              <a:gd name="connsiteY55" fmla="*/ 3966749 h 3966749"/>
              <a:gd name="connsiteX56" fmla="*/ 4830381 w 8373041"/>
              <a:gd name="connsiteY56" fmla="*/ 3966749 h 3966749"/>
              <a:gd name="connsiteX57" fmla="*/ 4669469 w 8373041"/>
              <a:gd name="connsiteY57" fmla="*/ 3966749 h 3966749"/>
              <a:gd name="connsiteX58" fmla="*/ 4508557 w 8373041"/>
              <a:gd name="connsiteY58" fmla="*/ 3966749 h 3966749"/>
              <a:gd name="connsiteX59" fmla="*/ 4347653 w 8373041"/>
              <a:gd name="connsiteY59" fmla="*/ 3966749 h 3966749"/>
              <a:gd name="connsiteX60" fmla="*/ 4186300 w 8373041"/>
              <a:gd name="connsiteY60" fmla="*/ 3966749 h 3966749"/>
              <a:gd name="connsiteX61" fmla="*/ 4025388 w 8373041"/>
              <a:gd name="connsiteY61" fmla="*/ 3966749 h 3966749"/>
              <a:gd name="connsiteX62" fmla="*/ 3864485 w 8373041"/>
              <a:gd name="connsiteY62" fmla="*/ 3966749 h 3966749"/>
              <a:gd name="connsiteX63" fmla="*/ 3703572 w 8373041"/>
              <a:gd name="connsiteY63" fmla="*/ 3966749 h 3966749"/>
              <a:gd name="connsiteX64" fmla="*/ 3542220 w 8373041"/>
              <a:gd name="connsiteY64" fmla="*/ 3966749 h 3966749"/>
              <a:gd name="connsiteX65" fmla="*/ 3381307 w 8373041"/>
              <a:gd name="connsiteY65" fmla="*/ 3966749 h 3966749"/>
              <a:gd name="connsiteX66" fmla="*/ 1609977 w 8373041"/>
              <a:gd name="connsiteY66" fmla="*/ 3966749 h 3966749"/>
              <a:gd name="connsiteX67" fmla="*/ 0 w 8373041"/>
              <a:gd name="connsiteY67" fmla="*/ 3966749 h 3966749"/>
              <a:gd name="csX0" fmla="*/ 0 w 8373041"/>
              <a:gd name="csY0" fmla="*/ 0 h 3966749"/>
              <a:gd name="csX1" fmla="*/ 1609977 w 8373041"/>
              <a:gd name="csY1" fmla="*/ 826410 h 3966749"/>
              <a:gd name="csX2" fmla="*/ 3381307 w 8373041"/>
              <a:gd name="csY2" fmla="*/ 1322253 h 3966749"/>
              <a:gd name="csX3" fmla="*/ 3542220 w 8373041"/>
              <a:gd name="csY3" fmla="*/ 1322253 h 3966749"/>
              <a:gd name="csX4" fmla="*/ 3703572 w 8373041"/>
              <a:gd name="csY4" fmla="*/ 1322253 h 3966749"/>
              <a:gd name="csX5" fmla="*/ 3864485 w 8373041"/>
              <a:gd name="csY5" fmla="*/ 1487531 h 3966749"/>
              <a:gd name="csX6" fmla="*/ 4025388 w 8373041"/>
              <a:gd name="csY6" fmla="*/ 1487531 h 3966749"/>
              <a:gd name="csX7" fmla="*/ 4186300 w 8373041"/>
              <a:gd name="csY7" fmla="*/ 1652808 h 3966749"/>
              <a:gd name="csX8" fmla="*/ 4347653 w 8373041"/>
              <a:gd name="csY8" fmla="*/ 1652808 h 3966749"/>
              <a:gd name="csX9" fmla="*/ 4508557 w 8373041"/>
              <a:gd name="csY9" fmla="*/ 1818097 h 3966749"/>
              <a:gd name="csX10" fmla="*/ 4669469 w 8373041"/>
              <a:gd name="csY10" fmla="*/ 1818097 h 3966749"/>
              <a:gd name="csX11" fmla="*/ 4830381 w 8373041"/>
              <a:gd name="csY11" fmla="*/ 1867681 h 3966749"/>
              <a:gd name="csX12" fmla="*/ 4991734 w 8373041"/>
              <a:gd name="csY12" fmla="*/ 1834622 h 3966749"/>
              <a:gd name="csX13" fmla="*/ 5152638 w 8373041"/>
              <a:gd name="csY13" fmla="*/ 1801562 h 3966749"/>
              <a:gd name="csX14" fmla="*/ 5313550 w 8373041"/>
              <a:gd name="csY14" fmla="*/ 1851146 h 3966749"/>
              <a:gd name="csX15" fmla="*/ 5474462 w 8373041"/>
              <a:gd name="csY15" fmla="*/ 1867681 h 3966749"/>
              <a:gd name="csX16" fmla="*/ 5635815 w 8373041"/>
              <a:gd name="csY16" fmla="*/ 1966850 h 3966749"/>
              <a:gd name="csX17" fmla="*/ 5796719 w 8373041"/>
              <a:gd name="csY17" fmla="*/ 2115603 h 3966749"/>
              <a:gd name="csX18" fmla="*/ 5957630 w 8373041"/>
              <a:gd name="csY18" fmla="*/ 2264356 h 3966749"/>
              <a:gd name="csX19" fmla="*/ 6118543 w 8373041"/>
              <a:gd name="csY19" fmla="*/ 2363525 h 3966749"/>
              <a:gd name="csX20" fmla="*/ 6279896 w 8373041"/>
              <a:gd name="csY20" fmla="*/ 2380050 h 3966749"/>
              <a:gd name="csX21" fmla="*/ 6440799 w 8373041"/>
              <a:gd name="csY21" fmla="*/ 2545327 h 3966749"/>
              <a:gd name="csX22" fmla="*/ 6601711 w 8373041"/>
              <a:gd name="csY22" fmla="*/ 2611447 h 3966749"/>
              <a:gd name="csX23" fmla="*/ 6762624 w 8373041"/>
              <a:gd name="csY23" fmla="*/ 2627971 h 3966749"/>
              <a:gd name="csX24" fmla="*/ 6923968 w 8373041"/>
              <a:gd name="csY24" fmla="*/ 2661031 h 3966749"/>
              <a:gd name="csX25" fmla="*/ 7084880 w 8373041"/>
              <a:gd name="csY25" fmla="*/ 2694080 h 3966749"/>
              <a:gd name="csX26" fmla="*/ 7245792 w 8373041"/>
              <a:gd name="csY26" fmla="*/ 2661031 h 3966749"/>
              <a:gd name="csX27" fmla="*/ 7406704 w 8373041"/>
              <a:gd name="csY27" fmla="*/ 2677556 h 3966749"/>
              <a:gd name="csX28" fmla="*/ 7568049 w 8373041"/>
              <a:gd name="csY28" fmla="*/ 2727140 h 3966749"/>
              <a:gd name="csX29" fmla="*/ 7728960 w 8373041"/>
              <a:gd name="csY29" fmla="*/ 2710616 h 3966749"/>
              <a:gd name="csX30" fmla="*/ 7889873 w 8373041"/>
              <a:gd name="csY30" fmla="*/ 2661031 h 3966749"/>
              <a:gd name="csX31" fmla="*/ 8050785 w 8373041"/>
              <a:gd name="csY31" fmla="*/ 2495743 h 3966749"/>
              <a:gd name="csX32" fmla="*/ 8212129 w 8373041"/>
              <a:gd name="csY32" fmla="*/ 2429634 h 3966749"/>
              <a:gd name="csX33" fmla="*/ 8373041 w 8373041"/>
              <a:gd name="csY33" fmla="*/ 2446158 h 3966749"/>
              <a:gd name="csX34" fmla="*/ 8365958 w 8373041"/>
              <a:gd name="csY34" fmla="*/ 2426987 h 3966749"/>
              <a:gd name="csX35" fmla="*/ 8373041 w 8373041"/>
              <a:gd name="csY35" fmla="*/ 3966749 h 3966749"/>
              <a:gd name="csX36" fmla="*/ 8212129 w 8373041"/>
              <a:gd name="csY36" fmla="*/ 3966749 h 3966749"/>
              <a:gd name="csX37" fmla="*/ 8050785 w 8373041"/>
              <a:gd name="csY37" fmla="*/ 3966749 h 3966749"/>
              <a:gd name="csX38" fmla="*/ 7889873 w 8373041"/>
              <a:gd name="csY38" fmla="*/ 3966749 h 3966749"/>
              <a:gd name="csX39" fmla="*/ 7728960 w 8373041"/>
              <a:gd name="csY39" fmla="*/ 3966749 h 3966749"/>
              <a:gd name="csX40" fmla="*/ 7568049 w 8373041"/>
              <a:gd name="csY40" fmla="*/ 3966749 h 3966749"/>
              <a:gd name="csX41" fmla="*/ 7406704 w 8373041"/>
              <a:gd name="csY41" fmla="*/ 3966749 h 3966749"/>
              <a:gd name="csX42" fmla="*/ 7245792 w 8373041"/>
              <a:gd name="csY42" fmla="*/ 3966749 h 3966749"/>
              <a:gd name="csX43" fmla="*/ 7084880 w 8373041"/>
              <a:gd name="csY43" fmla="*/ 3966749 h 3966749"/>
              <a:gd name="csX44" fmla="*/ 6923968 w 8373041"/>
              <a:gd name="csY44" fmla="*/ 3966749 h 3966749"/>
              <a:gd name="csX45" fmla="*/ 6762624 w 8373041"/>
              <a:gd name="csY45" fmla="*/ 3966749 h 3966749"/>
              <a:gd name="csX46" fmla="*/ 6601711 w 8373041"/>
              <a:gd name="csY46" fmla="*/ 3966749 h 3966749"/>
              <a:gd name="csX47" fmla="*/ 6440799 w 8373041"/>
              <a:gd name="csY47" fmla="*/ 3966749 h 3966749"/>
              <a:gd name="csX48" fmla="*/ 6279896 w 8373041"/>
              <a:gd name="csY48" fmla="*/ 3966749 h 3966749"/>
              <a:gd name="csX49" fmla="*/ 6118543 w 8373041"/>
              <a:gd name="csY49" fmla="*/ 3966749 h 3966749"/>
              <a:gd name="csX50" fmla="*/ 5957630 w 8373041"/>
              <a:gd name="csY50" fmla="*/ 3966749 h 3966749"/>
              <a:gd name="csX51" fmla="*/ 5796719 w 8373041"/>
              <a:gd name="csY51" fmla="*/ 3966749 h 3966749"/>
              <a:gd name="csX52" fmla="*/ 5635815 w 8373041"/>
              <a:gd name="csY52" fmla="*/ 3966749 h 3966749"/>
              <a:gd name="csX53" fmla="*/ 5474462 w 8373041"/>
              <a:gd name="csY53" fmla="*/ 3966749 h 3966749"/>
              <a:gd name="csX54" fmla="*/ 5313550 w 8373041"/>
              <a:gd name="csY54" fmla="*/ 3966749 h 3966749"/>
              <a:gd name="csX55" fmla="*/ 5152638 w 8373041"/>
              <a:gd name="csY55" fmla="*/ 3966749 h 3966749"/>
              <a:gd name="csX56" fmla="*/ 4991734 w 8373041"/>
              <a:gd name="csY56" fmla="*/ 3966749 h 3966749"/>
              <a:gd name="csX57" fmla="*/ 4830381 w 8373041"/>
              <a:gd name="csY57" fmla="*/ 3966749 h 3966749"/>
              <a:gd name="csX58" fmla="*/ 4669469 w 8373041"/>
              <a:gd name="csY58" fmla="*/ 3966749 h 3966749"/>
              <a:gd name="csX59" fmla="*/ 4508557 w 8373041"/>
              <a:gd name="csY59" fmla="*/ 3966749 h 3966749"/>
              <a:gd name="csX60" fmla="*/ 4347653 w 8373041"/>
              <a:gd name="csY60" fmla="*/ 3966749 h 3966749"/>
              <a:gd name="csX61" fmla="*/ 4186300 w 8373041"/>
              <a:gd name="csY61" fmla="*/ 3966749 h 3966749"/>
              <a:gd name="csX62" fmla="*/ 4025388 w 8373041"/>
              <a:gd name="csY62" fmla="*/ 3966749 h 3966749"/>
              <a:gd name="csX63" fmla="*/ 3864485 w 8373041"/>
              <a:gd name="csY63" fmla="*/ 3966749 h 3966749"/>
              <a:gd name="csX64" fmla="*/ 3703572 w 8373041"/>
              <a:gd name="csY64" fmla="*/ 3966749 h 3966749"/>
              <a:gd name="csX65" fmla="*/ 3542220 w 8373041"/>
              <a:gd name="csY65" fmla="*/ 3966749 h 3966749"/>
              <a:gd name="csX66" fmla="*/ 3381307 w 8373041"/>
              <a:gd name="csY66" fmla="*/ 3966749 h 3966749"/>
              <a:gd name="csX67" fmla="*/ 1609977 w 8373041"/>
              <a:gd name="csY67" fmla="*/ 3966749 h 3966749"/>
              <a:gd name="csX68" fmla="*/ 0 w 8373041"/>
              <a:gd name="csY68" fmla="*/ 3966749 h 3966749"/>
              <a:gd name="csX69" fmla="*/ 0 w 8373041"/>
              <a:gd name="csY69" fmla="*/ 0 h 3966749"/>
              <a:gd name="csX0" fmla="*/ 0 w 8515939"/>
              <a:gd name="csY0" fmla="*/ 0 h 3966749"/>
              <a:gd name="csX1" fmla="*/ 1609977 w 8515939"/>
              <a:gd name="csY1" fmla="*/ 826410 h 3966749"/>
              <a:gd name="csX2" fmla="*/ 3381307 w 8515939"/>
              <a:gd name="csY2" fmla="*/ 1322253 h 3966749"/>
              <a:gd name="csX3" fmla="*/ 3542220 w 8515939"/>
              <a:gd name="csY3" fmla="*/ 1322253 h 3966749"/>
              <a:gd name="csX4" fmla="*/ 3703572 w 8515939"/>
              <a:gd name="csY4" fmla="*/ 1322253 h 3966749"/>
              <a:gd name="csX5" fmla="*/ 3864485 w 8515939"/>
              <a:gd name="csY5" fmla="*/ 1487531 h 3966749"/>
              <a:gd name="csX6" fmla="*/ 4025388 w 8515939"/>
              <a:gd name="csY6" fmla="*/ 1487531 h 3966749"/>
              <a:gd name="csX7" fmla="*/ 4186300 w 8515939"/>
              <a:gd name="csY7" fmla="*/ 1652808 h 3966749"/>
              <a:gd name="csX8" fmla="*/ 4347653 w 8515939"/>
              <a:gd name="csY8" fmla="*/ 1652808 h 3966749"/>
              <a:gd name="csX9" fmla="*/ 4508557 w 8515939"/>
              <a:gd name="csY9" fmla="*/ 1818097 h 3966749"/>
              <a:gd name="csX10" fmla="*/ 4669469 w 8515939"/>
              <a:gd name="csY10" fmla="*/ 1818097 h 3966749"/>
              <a:gd name="csX11" fmla="*/ 4830381 w 8515939"/>
              <a:gd name="csY11" fmla="*/ 1867681 h 3966749"/>
              <a:gd name="csX12" fmla="*/ 4991734 w 8515939"/>
              <a:gd name="csY12" fmla="*/ 1834622 h 3966749"/>
              <a:gd name="csX13" fmla="*/ 5152638 w 8515939"/>
              <a:gd name="csY13" fmla="*/ 1801562 h 3966749"/>
              <a:gd name="csX14" fmla="*/ 5313550 w 8515939"/>
              <a:gd name="csY14" fmla="*/ 1851146 h 3966749"/>
              <a:gd name="csX15" fmla="*/ 5474462 w 8515939"/>
              <a:gd name="csY15" fmla="*/ 1867681 h 3966749"/>
              <a:gd name="csX16" fmla="*/ 5635815 w 8515939"/>
              <a:gd name="csY16" fmla="*/ 1966850 h 3966749"/>
              <a:gd name="csX17" fmla="*/ 5796719 w 8515939"/>
              <a:gd name="csY17" fmla="*/ 2115603 h 3966749"/>
              <a:gd name="csX18" fmla="*/ 5957630 w 8515939"/>
              <a:gd name="csY18" fmla="*/ 2264356 h 3966749"/>
              <a:gd name="csX19" fmla="*/ 6118543 w 8515939"/>
              <a:gd name="csY19" fmla="*/ 2363525 h 3966749"/>
              <a:gd name="csX20" fmla="*/ 6279896 w 8515939"/>
              <a:gd name="csY20" fmla="*/ 2380050 h 3966749"/>
              <a:gd name="csX21" fmla="*/ 6440799 w 8515939"/>
              <a:gd name="csY21" fmla="*/ 2545327 h 3966749"/>
              <a:gd name="csX22" fmla="*/ 6601711 w 8515939"/>
              <a:gd name="csY22" fmla="*/ 2611447 h 3966749"/>
              <a:gd name="csX23" fmla="*/ 6762624 w 8515939"/>
              <a:gd name="csY23" fmla="*/ 2627971 h 3966749"/>
              <a:gd name="csX24" fmla="*/ 6923968 w 8515939"/>
              <a:gd name="csY24" fmla="*/ 2661031 h 3966749"/>
              <a:gd name="csX25" fmla="*/ 7084880 w 8515939"/>
              <a:gd name="csY25" fmla="*/ 2694080 h 3966749"/>
              <a:gd name="csX26" fmla="*/ 7245792 w 8515939"/>
              <a:gd name="csY26" fmla="*/ 2661031 h 3966749"/>
              <a:gd name="csX27" fmla="*/ 7406704 w 8515939"/>
              <a:gd name="csY27" fmla="*/ 2677556 h 3966749"/>
              <a:gd name="csX28" fmla="*/ 7568049 w 8515939"/>
              <a:gd name="csY28" fmla="*/ 2727140 h 3966749"/>
              <a:gd name="csX29" fmla="*/ 7728960 w 8515939"/>
              <a:gd name="csY29" fmla="*/ 2710616 h 3966749"/>
              <a:gd name="csX30" fmla="*/ 7889873 w 8515939"/>
              <a:gd name="csY30" fmla="*/ 2661031 h 3966749"/>
              <a:gd name="csX31" fmla="*/ 8050785 w 8515939"/>
              <a:gd name="csY31" fmla="*/ 2495743 h 3966749"/>
              <a:gd name="csX32" fmla="*/ 8212129 w 8515939"/>
              <a:gd name="csY32" fmla="*/ 2429634 h 3966749"/>
              <a:gd name="csX33" fmla="*/ 8373041 w 8515939"/>
              <a:gd name="csY33" fmla="*/ 2446158 h 3966749"/>
              <a:gd name="csX34" fmla="*/ 8515939 w 8515939"/>
              <a:gd name="csY34" fmla="*/ 2516222 h 3966749"/>
              <a:gd name="csX35" fmla="*/ 8373041 w 8515939"/>
              <a:gd name="csY35" fmla="*/ 3966749 h 3966749"/>
              <a:gd name="csX36" fmla="*/ 8212129 w 8515939"/>
              <a:gd name="csY36" fmla="*/ 3966749 h 3966749"/>
              <a:gd name="csX37" fmla="*/ 8050785 w 8515939"/>
              <a:gd name="csY37" fmla="*/ 3966749 h 3966749"/>
              <a:gd name="csX38" fmla="*/ 7889873 w 8515939"/>
              <a:gd name="csY38" fmla="*/ 3966749 h 3966749"/>
              <a:gd name="csX39" fmla="*/ 7728960 w 8515939"/>
              <a:gd name="csY39" fmla="*/ 3966749 h 3966749"/>
              <a:gd name="csX40" fmla="*/ 7568049 w 8515939"/>
              <a:gd name="csY40" fmla="*/ 3966749 h 3966749"/>
              <a:gd name="csX41" fmla="*/ 7406704 w 8515939"/>
              <a:gd name="csY41" fmla="*/ 3966749 h 3966749"/>
              <a:gd name="csX42" fmla="*/ 7245792 w 8515939"/>
              <a:gd name="csY42" fmla="*/ 3966749 h 3966749"/>
              <a:gd name="csX43" fmla="*/ 7084880 w 8515939"/>
              <a:gd name="csY43" fmla="*/ 3966749 h 3966749"/>
              <a:gd name="csX44" fmla="*/ 6923968 w 8515939"/>
              <a:gd name="csY44" fmla="*/ 3966749 h 3966749"/>
              <a:gd name="csX45" fmla="*/ 6762624 w 8515939"/>
              <a:gd name="csY45" fmla="*/ 3966749 h 3966749"/>
              <a:gd name="csX46" fmla="*/ 6601711 w 8515939"/>
              <a:gd name="csY46" fmla="*/ 3966749 h 3966749"/>
              <a:gd name="csX47" fmla="*/ 6440799 w 8515939"/>
              <a:gd name="csY47" fmla="*/ 3966749 h 3966749"/>
              <a:gd name="csX48" fmla="*/ 6279896 w 8515939"/>
              <a:gd name="csY48" fmla="*/ 3966749 h 3966749"/>
              <a:gd name="csX49" fmla="*/ 6118543 w 8515939"/>
              <a:gd name="csY49" fmla="*/ 3966749 h 3966749"/>
              <a:gd name="csX50" fmla="*/ 5957630 w 8515939"/>
              <a:gd name="csY50" fmla="*/ 3966749 h 3966749"/>
              <a:gd name="csX51" fmla="*/ 5796719 w 8515939"/>
              <a:gd name="csY51" fmla="*/ 3966749 h 3966749"/>
              <a:gd name="csX52" fmla="*/ 5635815 w 8515939"/>
              <a:gd name="csY52" fmla="*/ 3966749 h 3966749"/>
              <a:gd name="csX53" fmla="*/ 5474462 w 8515939"/>
              <a:gd name="csY53" fmla="*/ 3966749 h 3966749"/>
              <a:gd name="csX54" fmla="*/ 5313550 w 8515939"/>
              <a:gd name="csY54" fmla="*/ 3966749 h 3966749"/>
              <a:gd name="csX55" fmla="*/ 5152638 w 8515939"/>
              <a:gd name="csY55" fmla="*/ 3966749 h 3966749"/>
              <a:gd name="csX56" fmla="*/ 4991734 w 8515939"/>
              <a:gd name="csY56" fmla="*/ 3966749 h 3966749"/>
              <a:gd name="csX57" fmla="*/ 4830381 w 8515939"/>
              <a:gd name="csY57" fmla="*/ 3966749 h 3966749"/>
              <a:gd name="csX58" fmla="*/ 4669469 w 8515939"/>
              <a:gd name="csY58" fmla="*/ 3966749 h 3966749"/>
              <a:gd name="csX59" fmla="*/ 4508557 w 8515939"/>
              <a:gd name="csY59" fmla="*/ 3966749 h 3966749"/>
              <a:gd name="csX60" fmla="*/ 4347653 w 8515939"/>
              <a:gd name="csY60" fmla="*/ 3966749 h 3966749"/>
              <a:gd name="csX61" fmla="*/ 4186300 w 8515939"/>
              <a:gd name="csY61" fmla="*/ 3966749 h 3966749"/>
              <a:gd name="csX62" fmla="*/ 4025388 w 8515939"/>
              <a:gd name="csY62" fmla="*/ 3966749 h 3966749"/>
              <a:gd name="csX63" fmla="*/ 3864485 w 8515939"/>
              <a:gd name="csY63" fmla="*/ 3966749 h 3966749"/>
              <a:gd name="csX64" fmla="*/ 3703572 w 8515939"/>
              <a:gd name="csY64" fmla="*/ 3966749 h 3966749"/>
              <a:gd name="csX65" fmla="*/ 3542220 w 8515939"/>
              <a:gd name="csY65" fmla="*/ 3966749 h 3966749"/>
              <a:gd name="csX66" fmla="*/ 3381307 w 8515939"/>
              <a:gd name="csY66" fmla="*/ 3966749 h 3966749"/>
              <a:gd name="csX67" fmla="*/ 1609977 w 8515939"/>
              <a:gd name="csY67" fmla="*/ 3966749 h 3966749"/>
              <a:gd name="csX68" fmla="*/ 0 w 8515939"/>
              <a:gd name="csY68" fmla="*/ 3966749 h 3966749"/>
              <a:gd name="csX69" fmla="*/ 0 w 8515939"/>
              <a:gd name="csY69" fmla="*/ 0 h 3966749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446158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52662 w 8515939"/>
              <a:gd name="csY25" fmla="*/ 2825523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36759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38479"/>
              <a:gd name="csY0" fmla="*/ 0 h 3975672"/>
              <a:gd name="csX1" fmla="*/ 1609977 w 8538479"/>
              <a:gd name="csY1" fmla="*/ 826410 h 3975672"/>
              <a:gd name="csX2" fmla="*/ 3381307 w 8538479"/>
              <a:gd name="csY2" fmla="*/ 1322253 h 3975672"/>
              <a:gd name="csX3" fmla="*/ 3542220 w 8538479"/>
              <a:gd name="csY3" fmla="*/ 1322253 h 3975672"/>
              <a:gd name="csX4" fmla="*/ 3703572 w 8538479"/>
              <a:gd name="csY4" fmla="*/ 1322253 h 3975672"/>
              <a:gd name="csX5" fmla="*/ 3864485 w 8538479"/>
              <a:gd name="csY5" fmla="*/ 1487531 h 3975672"/>
              <a:gd name="csX6" fmla="*/ 4025388 w 8538479"/>
              <a:gd name="csY6" fmla="*/ 1487531 h 3975672"/>
              <a:gd name="csX7" fmla="*/ 4186300 w 8538479"/>
              <a:gd name="csY7" fmla="*/ 1652808 h 3975672"/>
              <a:gd name="csX8" fmla="*/ 4347653 w 8538479"/>
              <a:gd name="csY8" fmla="*/ 1652808 h 3975672"/>
              <a:gd name="csX9" fmla="*/ 4508557 w 8538479"/>
              <a:gd name="csY9" fmla="*/ 1818097 h 3975672"/>
              <a:gd name="csX10" fmla="*/ 4669469 w 8538479"/>
              <a:gd name="csY10" fmla="*/ 1818097 h 3975672"/>
              <a:gd name="csX11" fmla="*/ 4830381 w 8538479"/>
              <a:gd name="csY11" fmla="*/ 1867681 h 3975672"/>
              <a:gd name="csX12" fmla="*/ 4991734 w 8538479"/>
              <a:gd name="csY12" fmla="*/ 1834622 h 3975672"/>
              <a:gd name="csX13" fmla="*/ 5152638 w 8538479"/>
              <a:gd name="csY13" fmla="*/ 1801562 h 3975672"/>
              <a:gd name="csX14" fmla="*/ 5313550 w 8538479"/>
              <a:gd name="csY14" fmla="*/ 1851146 h 3975672"/>
              <a:gd name="csX15" fmla="*/ 5474462 w 8538479"/>
              <a:gd name="csY15" fmla="*/ 1867681 h 3975672"/>
              <a:gd name="csX16" fmla="*/ 5635815 w 8538479"/>
              <a:gd name="csY16" fmla="*/ 1966850 h 3975672"/>
              <a:gd name="csX17" fmla="*/ 5796719 w 8538479"/>
              <a:gd name="csY17" fmla="*/ 2115603 h 3975672"/>
              <a:gd name="csX18" fmla="*/ 5957630 w 8538479"/>
              <a:gd name="csY18" fmla="*/ 2264356 h 3975672"/>
              <a:gd name="csX19" fmla="*/ 6118543 w 8538479"/>
              <a:gd name="csY19" fmla="*/ 2363525 h 3975672"/>
              <a:gd name="csX20" fmla="*/ 6279896 w 8538479"/>
              <a:gd name="csY20" fmla="*/ 2380050 h 3975672"/>
              <a:gd name="csX21" fmla="*/ 6440799 w 8538479"/>
              <a:gd name="csY21" fmla="*/ 2545327 h 3975672"/>
              <a:gd name="csX22" fmla="*/ 6601711 w 8538479"/>
              <a:gd name="csY22" fmla="*/ 2611447 h 3975672"/>
              <a:gd name="csX23" fmla="*/ 6762624 w 8538479"/>
              <a:gd name="csY23" fmla="*/ 2627971 h 3975672"/>
              <a:gd name="csX24" fmla="*/ 6923968 w 8538479"/>
              <a:gd name="csY24" fmla="*/ 2661031 h 3975672"/>
              <a:gd name="csX25" fmla="*/ 7098688 w 8538479"/>
              <a:gd name="csY25" fmla="*/ 2714618 h 3975672"/>
              <a:gd name="csX26" fmla="*/ 7241189 w 8538479"/>
              <a:gd name="csY26" fmla="*/ 2669246 h 3975672"/>
              <a:gd name="csX27" fmla="*/ 7411307 w 8538479"/>
              <a:gd name="csY27" fmla="*/ 2689879 h 3975672"/>
              <a:gd name="csX28" fmla="*/ 7568049 w 8538479"/>
              <a:gd name="csY28" fmla="*/ 2772326 h 3975672"/>
              <a:gd name="csX29" fmla="*/ 7733564 w 8538479"/>
              <a:gd name="csY29" fmla="*/ 2739370 h 3975672"/>
              <a:gd name="csX30" fmla="*/ 7908283 w 8538479"/>
              <a:gd name="csY30" fmla="*/ 2714430 h 3975672"/>
              <a:gd name="csX31" fmla="*/ 8055388 w 8538479"/>
              <a:gd name="csY31" fmla="*/ 2549142 h 3975672"/>
              <a:gd name="csX32" fmla="*/ 8230539 w 8538479"/>
              <a:gd name="csY32" fmla="*/ 2499464 h 3975672"/>
              <a:gd name="csX33" fmla="*/ 8377643 w 8538479"/>
              <a:gd name="csY33" fmla="*/ 2499557 h 3975672"/>
              <a:gd name="csX34" fmla="*/ 8515939 w 8538479"/>
              <a:gd name="csY34" fmla="*/ 2536759 h 3975672"/>
              <a:gd name="csX35" fmla="*/ 8522127 w 8538479"/>
              <a:gd name="csY35" fmla="*/ 2538625 h 3975672"/>
              <a:gd name="csX36" fmla="*/ 8513022 w 8538479"/>
              <a:gd name="csY36" fmla="*/ 3975672 h 3975672"/>
              <a:gd name="csX37" fmla="*/ 8212129 w 8538479"/>
              <a:gd name="csY37" fmla="*/ 3966749 h 3975672"/>
              <a:gd name="csX38" fmla="*/ 8050785 w 8538479"/>
              <a:gd name="csY38" fmla="*/ 3966749 h 3975672"/>
              <a:gd name="csX39" fmla="*/ 7889873 w 8538479"/>
              <a:gd name="csY39" fmla="*/ 3966749 h 3975672"/>
              <a:gd name="csX40" fmla="*/ 7728960 w 8538479"/>
              <a:gd name="csY40" fmla="*/ 3966749 h 3975672"/>
              <a:gd name="csX41" fmla="*/ 7568049 w 8538479"/>
              <a:gd name="csY41" fmla="*/ 3966749 h 3975672"/>
              <a:gd name="csX42" fmla="*/ 7406704 w 8538479"/>
              <a:gd name="csY42" fmla="*/ 3966749 h 3975672"/>
              <a:gd name="csX43" fmla="*/ 7245792 w 8538479"/>
              <a:gd name="csY43" fmla="*/ 3966749 h 3975672"/>
              <a:gd name="csX44" fmla="*/ 7084880 w 8538479"/>
              <a:gd name="csY44" fmla="*/ 3966749 h 3975672"/>
              <a:gd name="csX45" fmla="*/ 6923968 w 8538479"/>
              <a:gd name="csY45" fmla="*/ 3966749 h 3975672"/>
              <a:gd name="csX46" fmla="*/ 6762624 w 8538479"/>
              <a:gd name="csY46" fmla="*/ 3966749 h 3975672"/>
              <a:gd name="csX47" fmla="*/ 6601711 w 8538479"/>
              <a:gd name="csY47" fmla="*/ 3966749 h 3975672"/>
              <a:gd name="csX48" fmla="*/ 6440799 w 8538479"/>
              <a:gd name="csY48" fmla="*/ 3966749 h 3975672"/>
              <a:gd name="csX49" fmla="*/ 6279896 w 8538479"/>
              <a:gd name="csY49" fmla="*/ 3966749 h 3975672"/>
              <a:gd name="csX50" fmla="*/ 6118543 w 8538479"/>
              <a:gd name="csY50" fmla="*/ 3966749 h 3975672"/>
              <a:gd name="csX51" fmla="*/ 5957630 w 8538479"/>
              <a:gd name="csY51" fmla="*/ 3966749 h 3975672"/>
              <a:gd name="csX52" fmla="*/ 5796719 w 8538479"/>
              <a:gd name="csY52" fmla="*/ 3966749 h 3975672"/>
              <a:gd name="csX53" fmla="*/ 5635815 w 8538479"/>
              <a:gd name="csY53" fmla="*/ 3966749 h 3975672"/>
              <a:gd name="csX54" fmla="*/ 5474462 w 8538479"/>
              <a:gd name="csY54" fmla="*/ 3966749 h 3975672"/>
              <a:gd name="csX55" fmla="*/ 5313550 w 8538479"/>
              <a:gd name="csY55" fmla="*/ 3966749 h 3975672"/>
              <a:gd name="csX56" fmla="*/ 5152638 w 8538479"/>
              <a:gd name="csY56" fmla="*/ 3966749 h 3975672"/>
              <a:gd name="csX57" fmla="*/ 4991734 w 8538479"/>
              <a:gd name="csY57" fmla="*/ 3966749 h 3975672"/>
              <a:gd name="csX58" fmla="*/ 4830381 w 8538479"/>
              <a:gd name="csY58" fmla="*/ 3966749 h 3975672"/>
              <a:gd name="csX59" fmla="*/ 4669469 w 8538479"/>
              <a:gd name="csY59" fmla="*/ 3966749 h 3975672"/>
              <a:gd name="csX60" fmla="*/ 4508557 w 8538479"/>
              <a:gd name="csY60" fmla="*/ 3966749 h 3975672"/>
              <a:gd name="csX61" fmla="*/ 4347653 w 8538479"/>
              <a:gd name="csY61" fmla="*/ 3966749 h 3975672"/>
              <a:gd name="csX62" fmla="*/ 4186300 w 8538479"/>
              <a:gd name="csY62" fmla="*/ 3966749 h 3975672"/>
              <a:gd name="csX63" fmla="*/ 4025388 w 8538479"/>
              <a:gd name="csY63" fmla="*/ 3966749 h 3975672"/>
              <a:gd name="csX64" fmla="*/ 3864485 w 8538479"/>
              <a:gd name="csY64" fmla="*/ 3966749 h 3975672"/>
              <a:gd name="csX65" fmla="*/ 3703572 w 8538479"/>
              <a:gd name="csY65" fmla="*/ 3966749 h 3975672"/>
              <a:gd name="csX66" fmla="*/ 3542220 w 8538479"/>
              <a:gd name="csY66" fmla="*/ 3966749 h 3975672"/>
              <a:gd name="csX67" fmla="*/ 3381307 w 8538479"/>
              <a:gd name="csY67" fmla="*/ 3966749 h 3975672"/>
              <a:gd name="csX68" fmla="*/ 1609977 w 8538479"/>
              <a:gd name="csY68" fmla="*/ 3966749 h 3975672"/>
              <a:gd name="csX69" fmla="*/ 0 w 8538479"/>
              <a:gd name="csY69" fmla="*/ 3966749 h 3975672"/>
              <a:gd name="csX70" fmla="*/ 0 w 8538479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742927"/>
              <a:gd name="csY0" fmla="*/ 0 h 3975672"/>
              <a:gd name="csX1" fmla="*/ 1609977 w 8742927"/>
              <a:gd name="csY1" fmla="*/ 826410 h 3975672"/>
              <a:gd name="csX2" fmla="*/ 3381307 w 8742927"/>
              <a:gd name="csY2" fmla="*/ 1322253 h 3975672"/>
              <a:gd name="csX3" fmla="*/ 3542220 w 8742927"/>
              <a:gd name="csY3" fmla="*/ 1322253 h 3975672"/>
              <a:gd name="csX4" fmla="*/ 3703572 w 8742927"/>
              <a:gd name="csY4" fmla="*/ 1322253 h 3975672"/>
              <a:gd name="csX5" fmla="*/ 3864485 w 8742927"/>
              <a:gd name="csY5" fmla="*/ 1487531 h 3975672"/>
              <a:gd name="csX6" fmla="*/ 4025388 w 8742927"/>
              <a:gd name="csY6" fmla="*/ 1487531 h 3975672"/>
              <a:gd name="csX7" fmla="*/ 4186300 w 8742927"/>
              <a:gd name="csY7" fmla="*/ 1652808 h 3975672"/>
              <a:gd name="csX8" fmla="*/ 4347653 w 8742927"/>
              <a:gd name="csY8" fmla="*/ 1652808 h 3975672"/>
              <a:gd name="csX9" fmla="*/ 4508557 w 8742927"/>
              <a:gd name="csY9" fmla="*/ 1818097 h 3975672"/>
              <a:gd name="csX10" fmla="*/ 4669469 w 8742927"/>
              <a:gd name="csY10" fmla="*/ 1818097 h 3975672"/>
              <a:gd name="csX11" fmla="*/ 4830381 w 8742927"/>
              <a:gd name="csY11" fmla="*/ 1867681 h 3975672"/>
              <a:gd name="csX12" fmla="*/ 4991734 w 8742927"/>
              <a:gd name="csY12" fmla="*/ 1834622 h 3975672"/>
              <a:gd name="csX13" fmla="*/ 5152638 w 8742927"/>
              <a:gd name="csY13" fmla="*/ 1801562 h 3975672"/>
              <a:gd name="csX14" fmla="*/ 5313550 w 8742927"/>
              <a:gd name="csY14" fmla="*/ 1851146 h 3975672"/>
              <a:gd name="csX15" fmla="*/ 5474462 w 8742927"/>
              <a:gd name="csY15" fmla="*/ 1867681 h 3975672"/>
              <a:gd name="csX16" fmla="*/ 5635815 w 8742927"/>
              <a:gd name="csY16" fmla="*/ 1966850 h 3975672"/>
              <a:gd name="csX17" fmla="*/ 5796719 w 8742927"/>
              <a:gd name="csY17" fmla="*/ 2115603 h 3975672"/>
              <a:gd name="csX18" fmla="*/ 5957630 w 8742927"/>
              <a:gd name="csY18" fmla="*/ 2264356 h 3975672"/>
              <a:gd name="csX19" fmla="*/ 6118543 w 8742927"/>
              <a:gd name="csY19" fmla="*/ 2363525 h 3975672"/>
              <a:gd name="csX20" fmla="*/ 6279896 w 8742927"/>
              <a:gd name="csY20" fmla="*/ 2380050 h 3975672"/>
              <a:gd name="csX21" fmla="*/ 6440799 w 8742927"/>
              <a:gd name="csY21" fmla="*/ 2545327 h 3975672"/>
              <a:gd name="csX22" fmla="*/ 6601711 w 8742927"/>
              <a:gd name="csY22" fmla="*/ 2611447 h 3975672"/>
              <a:gd name="csX23" fmla="*/ 6762624 w 8742927"/>
              <a:gd name="csY23" fmla="*/ 2627971 h 3975672"/>
              <a:gd name="csX24" fmla="*/ 6923968 w 8742927"/>
              <a:gd name="csY24" fmla="*/ 2661031 h 3975672"/>
              <a:gd name="csX25" fmla="*/ 7098688 w 8742927"/>
              <a:gd name="csY25" fmla="*/ 2714618 h 3975672"/>
              <a:gd name="csX26" fmla="*/ 7241189 w 8742927"/>
              <a:gd name="csY26" fmla="*/ 2669246 h 3975672"/>
              <a:gd name="csX27" fmla="*/ 7411307 w 8742927"/>
              <a:gd name="csY27" fmla="*/ 2689879 h 3975672"/>
              <a:gd name="csX28" fmla="*/ 7568049 w 8742927"/>
              <a:gd name="csY28" fmla="*/ 2772326 h 3975672"/>
              <a:gd name="csX29" fmla="*/ 7733564 w 8742927"/>
              <a:gd name="csY29" fmla="*/ 2739370 h 3975672"/>
              <a:gd name="csX30" fmla="*/ 7908283 w 8742927"/>
              <a:gd name="csY30" fmla="*/ 2714430 h 3975672"/>
              <a:gd name="csX31" fmla="*/ 8055388 w 8742927"/>
              <a:gd name="csY31" fmla="*/ 2549142 h 3975672"/>
              <a:gd name="csX32" fmla="*/ 8230539 w 8742927"/>
              <a:gd name="csY32" fmla="*/ 2499464 h 3975672"/>
              <a:gd name="csX33" fmla="*/ 8377643 w 8742927"/>
              <a:gd name="csY33" fmla="*/ 2499557 h 3975672"/>
              <a:gd name="csX34" fmla="*/ 8515939 w 8742927"/>
              <a:gd name="csY34" fmla="*/ 2536759 h 3975672"/>
              <a:gd name="csX35" fmla="*/ 8678613 w 8742927"/>
              <a:gd name="csY35" fmla="*/ 2596131 h 3975672"/>
              <a:gd name="csX36" fmla="*/ 8513022 w 8742927"/>
              <a:gd name="csY36" fmla="*/ 3975672 h 3975672"/>
              <a:gd name="csX37" fmla="*/ 8212129 w 8742927"/>
              <a:gd name="csY37" fmla="*/ 3966749 h 3975672"/>
              <a:gd name="csX38" fmla="*/ 8050785 w 8742927"/>
              <a:gd name="csY38" fmla="*/ 3966749 h 3975672"/>
              <a:gd name="csX39" fmla="*/ 7889873 w 8742927"/>
              <a:gd name="csY39" fmla="*/ 3966749 h 3975672"/>
              <a:gd name="csX40" fmla="*/ 7728960 w 8742927"/>
              <a:gd name="csY40" fmla="*/ 3966749 h 3975672"/>
              <a:gd name="csX41" fmla="*/ 7568049 w 8742927"/>
              <a:gd name="csY41" fmla="*/ 3966749 h 3975672"/>
              <a:gd name="csX42" fmla="*/ 7406704 w 8742927"/>
              <a:gd name="csY42" fmla="*/ 3966749 h 3975672"/>
              <a:gd name="csX43" fmla="*/ 7245792 w 8742927"/>
              <a:gd name="csY43" fmla="*/ 3966749 h 3975672"/>
              <a:gd name="csX44" fmla="*/ 7084880 w 8742927"/>
              <a:gd name="csY44" fmla="*/ 3966749 h 3975672"/>
              <a:gd name="csX45" fmla="*/ 6923968 w 8742927"/>
              <a:gd name="csY45" fmla="*/ 3966749 h 3975672"/>
              <a:gd name="csX46" fmla="*/ 6762624 w 8742927"/>
              <a:gd name="csY46" fmla="*/ 3966749 h 3975672"/>
              <a:gd name="csX47" fmla="*/ 6601711 w 8742927"/>
              <a:gd name="csY47" fmla="*/ 3966749 h 3975672"/>
              <a:gd name="csX48" fmla="*/ 6440799 w 8742927"/>
              <a:gd name="csY48" fmla="*/ 3966749 h 3975672"/>
              <a:gd name="csX49" fmla="*/ 6279896 w 8742927"/>
              <a:gd name="csY49" fmla="*/ 3966749 h 3975672"/>
              <a:gd name="csX50" fmla="*/ 6118543 w 8742927"/>
              <a:gd name="csY50" fmla="*/ 3966749 h 3975672"/>
              <a:gd name="csX51" fmla="*/ 5957630 w 8742927"/>
              <a:gd name="csY51" fmla="*/ 3966749 h 3975672"/>
              <a:gd name="csX52" fmla="*/ 5796719 w 8742927"/>
              <a:gd name="csY52" fmla="*/ 3966749 h 3975672"/>
              <a:gd name="csX53" fmla="*/ 5635815 w 8742927"/>
              <a:gd name="csY53" fmla="*/ 3966749 h 3975672"/>
              <a:gd name="csX54" fmla="*/ 5474462 w 8742927"/>
              <a:gd name="csY54" fmla="*/ 3966749 h 3975672"/>
              <a:gd name="csX55" fmla="*/ 5313550 w 8742927"/>
              <a:gd name="csY55" fmla="*/ 3966749 h 3975672"/>
              <a:gd name="csX56" fmla="*/ 5152638 w 8742927"/>
              <a:gd name="csY56" fmla="*/ 3966749 h 3975672"/>
              <a:gd name="csX57" fmla="*/ 4991734 w 8742927"/>
              <a:gd name="csY57" fmla="*/ 3966749 h 3975672"/>
              <a:gd name="csX58" fmla="*/ 4830381 w 8742927"/>
              <a:gd name="csY58" fmla="*/ 3966749 h 3975672"/>
              <a:gd name="csX59" fmla="*/ 4669469 w 8742927"/>
              <a:gd name="csY59" fmla="*/ 3966749 h 3975672"/>
              <a:gd name="csX60" fmla="*/ 4508557 w 8742927"/>
              <a:gd name="csY60" fmla="*/ 3966749 h 3975672"/>
              <a:gd name="csX61" fmla="*/ 4347653 w 8742927"/>
              <a:gd name="csY61" fmla="*/ 3966749 h 3975672"/>
              <a:gd name="csX62" fmla="*/ 4186300 w 8742927"/>
              <a:gd name="csY62" fmla="*/ 3966749 h 3975672"/>
              <a:gd name="csX63" fmla="*/ 4025388 w 8742927"/>
              <a:gd name="csY63" fmla="*/ 3966749 h 3975672"/>
              <a:gd name="csX64" fmla="*/ 3864485 w 8742927"/>
              <a:gd name="csY64" fmla="*/ 3966749 h 3975672"/>
              <a:gd name="csX65" fmla="*/ 3703572 w 8742927"/>
              <a:gd name="csY65" fmla="*/ 3966749 h 3975672"/>
              <a:gd name="csX66" fmla="*/ 3542220 w 8742927"/>
              <a:gd name="csY66" fmla="*/ 3966749 h 3975672"/>
              <a:gd name="csX67" fmla="*/ 3381307 w 8742927"/>
              <a:gd name="csY67" fmla="*/ 3966749 h 3975672"/>
              <a:gd name="csX68" fmla="*/ 1609977 w 8742927"/>
              <a:gd name="csY68" fmla="*/ 3966749 h 3975672"/>
              <a:gd name="csX69" fmla="*/ 0 w 8742927"/>
              <a:gd name="csY69" fmla="*/ 3966749 h 3975672"/>
              <a:gd name="csX70" fmla="*/ 0 w 8742927"/>
              <a:gd name="csY70" fmla="*/ 0 h 3975672"/>
              <a:gd name="csX0" fmla="*/ 0 w 8683189"/>
              <a:gd name="csY0" fmla="*/ 0 h 4000318"/>
              <a:gd name="csX1" fmla="*/ 1609977 w 8683189"/>
              <a:gd name="csY1" fmla="*/ 826410 h 4000318"/>
              <a:gd name="csX2" fmla="*/ 3381307 w 8683189"/>
              <a:gd name="csY2" fmla="*/ 1322253 h 4000318"/>
              <a:gd name="csX3" fmla="*/ 3542220 w 8683189"/>
              <a:gd name="csY3" fmla="*/ 1322253 h 4000318"/>
              <a:gd name="csX4" fmla="*/ 3703572 w 8683189"/>
              <a:gd name="csY4" fmla="*/ 1322253 h 4000318"/>
              <a:gd name="csX5" fmla="*/ 3864485 w 8683189"/>
              <a:gd name="csY5" fmla="*/ 1487531 h 4000318"/>
              <a:gd name="csX6" fmla="*/ 4025388 w 8683189"/>
              <a:gd name="csY6" fmla="*/ 1487531 h 4000318"/>
              <a:gd name="csX7" fmla="*/ 4186300 w 8683189"/>
              <a:gd name="csY7" fmla="*/ 1652808 h 4000318"/>
              <a:gd name="csX8" fmla="*/ 4347653 w 8683189"/>
              <a:gd name="csY8" fmla="*/ 1652808 h 4000318"/>
              <a:gd name="csX9" fmla="*/ 4508557 w 8683189"/>
              <a:gd name="csY9" fmla="*/ 1818097 h 4000318"/>
              <a:gd name="csX10" fmla="*/ 4669469 w 8683189"/>
              <a:gd name="csY10" fmla="*/ 1818097 h 4000318"/>
              <a:gd name="csX11" fmla="*/ 4830381 w 8683189"/>
              <a:gd name="csY11" fmla="*/ 1867681 h 4000318"/>
              <a:gd name="csX12" fmla="*/ 4991734 w 8683189"/>
              <a:gd name="csY12" fmla="*/ 1834622 h 4000318"/>
              <a:gd name="csX13" fmla="*/ 5152638 w 8683189"/>
              <a:gd name="csY13" fmla="*/ 1801562 h 4000318"/>
              <a:gd name="csX14" fmla="*/ 5313550 w 8683189"/>
              <a:gd name="csY14" fmla="*/ 1851146 h 4000318"/>
              <a:gd name="csX15" fmla="*/ 5474462 w 8683189"/>
              <a:gd name="csY15" fmla="*/ 1867681 h 4000318"/>
              <a:gd name="csX16" fmla="*/ 5635815 w 8683189"/>
              <a:gd name="csY16" fmla="*/ 1966850 h 4000318"/>
              <a:gd name="csX17" fmla="*/ 5796719 w 8683189"/>
              <a:gd name="csY17" fmla="*/ 2115603 h 4000318"/>
              <a:gd name="csX18" fmla="*/ 5957630 w 8683189"/>
              <a:gd name="csY18" fmla="*/ 2264356 h 4000318"/>
              <a:gd name="csX19" fmla="*/ 6118543 w 8683189"/>
              <a:gd name="csY19" fmla="*/ 2363525 h 4000318"/>
              <a:gd name="csX20" fmla="*/ 6279896 w 8683189"/>
              <a:gd name="csY20" fmla="*/ 2380050 h 4000318"/>
              <a:gd name="csX21" fmla="*/ 6440799 w 8683189"/>
              <a:gd name="csY21" fmla="*/ 2545327 h 4000318"/>
              <a:gd name="csX22" fmla="*/ 6601711 w 8683189"/>
              <a:gd name="csY22" fmla="*/ 2611447 h 4000318"/>
              <a:gd name="csX23" fmla="*/ 6762624 w 8683189"/>
              <a:gd name="csY23" fmla="*/ 2627971 h 4000318"/>
              <a:gd name="csX24" fmla="*/ 6923968 w 8683189"/>
              <a:gd name="csY24" fmla="*/ 2661031 h 4000318"/>
              <a:gd name="csX25" fmla="*/ 7098688 w 8683189"/>
              <a:gd name="csY25" fmla="*/ 2714618 h 4000318"/>
              <a:gd name="csX26" fmla="*/ 7241189 w 8683189"/>
              <a:gd name="csY26" fmla="*/ 2669246 h 4000318"/>
              <a:gd name="csX27" fmla="*/ 7411307 w 8683189"/>
              <a:gd name="csY27" fmla="*/ 2689879 h 4000318"/>
              <a:gd name="csX28" fmla="*/ 7568049 w 8683189"/>
              <a:gd name="csY28" fmla="*/ 2772326 h 4000318"/>
              <a:gd name="csX29" fmla="*/ 7733564 w 8683189"/>
              <a:gd name="csY29" fmla="*/ 2739370 h 4000318"/>
              <a:gd name="csX30" fmla="*/ 7908283 w 8683189"/>
              <a:gd name="csY30" fmla="*/ 2714430 h 4000318"/>
              <a:gd name="csX31" fmla="*/ 8055388 w 8683189"/>
              <a:gd name="csY31" fmla="*/ 2549142 h 4000318"/>
              <a:gd name="csX32" fmla="*/ 8230539 w 8683189"/>
              <a:gd name="csY32" fmla="*/ 2499464 h 4000318"/>
              <a:gd name="csX33" fmla="*/ 8377643 w 8683189"/>
              <a:gd name="csY33" fmla="*/ 2499557 h 4000318"/>
              <a:gd name="csX34" fmla="*/ 8515939 w 8683189"/>
              <a:gd name="csY34" fmla="*/ 2536759 h 4000318"/>
              <a:gd name="csX35" fmla="*/ 8678613 w 8683189"/>
              <a:gd name="csY35" fmla="*/ 2596131 h 4000318"/>
              <a:gd name="csX36" fmla="*/ 8614278 w 8683189"/>
              <a:gd name="csY36" fmla="*/ 4000318 h 4000318"/>
              <a:gd name="csX37" fmla="*/ 8212129 w 8683189"/>
              <a:gd name="csY37" fmla="*/ 3966749 h 4000318"/>
              <a:gd name="csX38" fmla="*/ 8050785 w 8683189"/>
              <a:gd name="csY38" fmla="*/ 3966749 h 4000318"/>
              <a:gd name="csX39" fmla="*/ 7889873 w 8683189"/>
              <a:gd name="csY39" fmla="*/ 3966749 h 4000318"/>
              <a:gd name="csX40" fmla="*/ 7728960 w 8683189"/>
              <a:gd name="csY40" fmla="*/ 3966749 h 4000318"/>
              <a:gd name="csX41" fmla="*/ 7568049 w 8683189"/>
              <a:gd name="csY41" fmla="*/ 3966749 h 4000318"/>
              <a:gd name="csX42" fmla="*/ 7406704 w 8683189"/>
              <a:gd name="csY42" fmla="*/ 3966749 h 4000318"/>
              <a:gd name="csX43" fmla="*/ 7245792 w 8683189"/>
              <a:gd name="csY43" fmla="*/ 3966749 h 4000318"/>
              <a:gd name="csX44" fmla="*/ 7084880 w 8683189"/>
              <a:gd name="csY44" fmla="*/ 3966749 h 4000318"/>
              <a:gd name="csX45" fmla="*/ 6923968 w 8683189"/>
              <a:gd name="csY45" fmla="*/ 3966749 h 4000318"/>
              <a:gd name="csX46" fmla="*/ 6762624 w 8683189"/>
              <a:gd name="csY46" fmla="*/ 3966749 h 4000318"/>
              <a:gd name="csX47" fmla="*/ 6601711 w 8683189"/>
              <a:gd name="csY47" fmla="*/ 3966749 h 4000318"/>
              <a:gd name="csX48" fmla="*/ 6440799 w 8683189"/>
              <a:gd name="csY48" fmla="*/ 3966749 h 4000318"/>
              <a:gd name="csX49" fmla="*/ 6279896 w 8683189"/>
              <a:gd name="csY49" fmla="*/ 3966749 h 4000318"/>
              <a:gd name="csX50" fmla="*/ 6118543 w 8683189"/>
              <a:gd name="csY50" fmla="*/ 3966749 h 4000318"/>
              <a:gd name="csX51" fmla="*/ 5957630 w 8683189"/>
              <a:gd name="csY51" fmla="*/ 3966749 h 4000318"/>
              <a:gd name="csX52" fmla="*/ 5796719 w 8683189"/>
              <a:gd name="csY52" fmla="*/ 3966749 h 4000318"/>
              <a:gd name="csX53" fmla="*/ 5635815 w 8683189"/>
              <a:gd name="csY53" fmla="*/ 3966749 h 4000318"/>
              <a:gd name="csX54" fmla="*/ 5474462 w 8683189"/>
              <a:gd name="csY54" fmla="*/ 3966749 h 4000318"/>
              <a:gd name="csX55" fmla="*/ 5313550 w 8683189"/>
              <a:gd name="csY55" fmla="*/ 3966749 h 4000318"/>
              <a:gd name="csX56" fmla="*/ 5152638 w 8683189"/>
              <a:gd name="csY56" fmla="*/ 3966749 h 4000318"/>
              <a:gd name="csX57" fmla="*/ 4991734 w 8683189"/>
              <a:gd name="csY57" fmla="*/ 3966749 h 4000318"/>
              <a:gd name="csX58" fmla="*/ 4830381 w 8683189"/>
              <a:gd name="csY58" fmla="*/ 3966749 h 4000318"/>
              <a:gd name="csX59" fmla="*/ 4669469 w 8683189"/>
              <a:gd name="csY59" fmla="*/ 3966749 h 4000318"/>
              <a:gd name="csX60" fmla="*/ 4508557 w 8683189"/>
              <a:gd name="csY60" fmla="*/ 3966749 h 4000318"/>
              <a:gd name="csX61" fmla="*/ 4347653 w 8683189"/>
              <a:gd name="csY61" fmla="*/ 3966749 h 4000318"/>
              <a:gd name="csX62" fmla="*/ 4186300 w 8683189"/>
              <a:gd name="csY62" fmla="*/ 3966749 h 4000318"/>
              <a:gd name="csX63" fmla="*/ 4025388 w 8683189"/>
              <a:gd name="csY63" fmla="*/ 3966749 h 4000318"/>
              <a:gd name="csX64" fmla="*/ 3864485 w 8683189"/>
              <a:gd name="csY64" fmla="*/ 3966749 h 4000318"/>
              <a:gd name="csX65" fmla="*/ 3703572 w 8683189"/>
              <a:gd name="csY65" fmla="*/ 3966749 h 4000318"/>
              <a:gd name="csX66" fmla="*/ 3542220 w 8683189"/>
              <a:gd name="csY66" fmla="*/ 3966749 h 4000318"/>
              <a:gd name="csX67" fmla="*/ 3381307 w 8683189"/>
              <a:gd name="csY67" fmla="*/ 3966749 h 4000318"/>
              <a:gd name="csX68" fmla="*/ 1609977 w 8683189"/>
              <a:gd name="csY68" fmla="*/ 3966749 h 4000318"/>
              <a:gd name="csX69" fmla="*/ 0 w 8683189"/>
              <a:gd name="csY69" fmla="*/ 3966749 h 4000318"/>
              <a:gd name="csX70" fmla="*/ 0 w 8683189"/>
              <a:gd name="csY70" fmla="*/ 0 h 4000318"/>
              <a:gd name="csX0" fmla="*/ 0 w 8685879"/>
              <a:gd name="csY0" fmla="*/ 0 h 3971564"/>
              <a:gd name="csX1" fmla="*/ 1609977 w 8685879"/>
              <a:gd name="csY1" fmla="*/ 826410 h 3971564"/>
              <a:gd name="csX2" fmla="*/ 3381307 w 8685879"/>
              <a:gd name="csY2" fmla="*/ 1322253 h 3971564"/>
              <a:gd name="csX3" fmla="*/ 3542220 w 8685879"/>
              <a:gd name="csY3" fmla="*/ 1322253 h 3971564"/>
              <a:gd name="csX4" fmla="*/ 3703572 w 8685879"/>
              <a:gd name="csY4" fmla="*/ 1322253 h 3971564"/>
              <a:gd name="csX5" fmla="*/ 3864485 w 8685879"/>
              <a:gd name="csY5" fmla="*/ 1487531 h 3971564"/>
              <a:gd name="csX6" fmla="*/ 4025388 w 8685879"/>
              <a:gd name="csY6" fmla="*/ 1487531 h 3971564"/>
              <a:gd name="csX7" fmla="*/ 4186300 w 8685879"/>
              <a:gd name="csY7" fmla="*/ 1652808 h 3971564"/>
              <a:gd name="csX8" fmla="*/ 4347653 w 8685879"/>
              <a:gd name="csY8" fmla="*/ 1652808 h 3971564"/>
              <a:gd name="csX9" fmla="*/ 4508557 w 8685879"/>
              <a:gd name="csY9" fmla="*/ 1818097 h 3971564"/>
              <a:gd name="csX10" fmla="*/ 4669469 w 8685879"/>
              <a:gd name="csY10" fmla="*/ 1818097 h 3971564"/>
              <a:gd name="csX11" fmla="*/ 4830381 w 8685879"/>
              <a:gd name="csY11" fmla="*/ 1867681 h 3971564"/>
              <a:gd name="csX12" fmla="*/ 4991734 w 8685879"/>
              <a:gd name="csY12" fmla="*/ 1834622 h 3971564"/>
              <a:gd name="csX13" fmla="*/ 5152638 w 8685879"/>
              <a:gd name="csY13" fmla="*/ 1801562 h 3971564"/>
              <a:gd name="csX14" fmla="*/ 5313550 w 8685879"/>
              <a:gd name="csY14" fmla="*/ 1851146 h 3971564"/>
              <a:gd name="csX15" fmla="*/ 5474462 w 8685879"/>
              <a:gd name="csY15" fmla="*/ 1867681 h 3971564"/>
              <a:gd name="csX16" fmla="*/ 5635815 w 8685879"/>
              <a:gd name="csY16" fmla="*/ 1966850 h 3971564"/>
              <a:gd name="csX17" fmla="*/ 5796719 w 8685879"/>
              <a:gd name="csY17" fmla="*/ 2115603 h 3971564"/>
              <a:gd name="csX18" fmla="*/ 5957630 w 8685879"/>
              <a:gd name="csY18" fmla="*/ 2264356 h 3971564"/>
              <a:gd name="csX19" fmla="*/ 6118543 w 8685879"/>
              <a:gd name="csY19" fmla="*/ 2363525 h 3971564"/>
              <a:gd name="csX20" fmla="*/ 6279896 w 8685879"/>
              <a:gd name="csY20" fmla="*/ 2380050 h 3971564"/>
              <a:gd name="csX21" fmla="*/ 6440799 w 8685879"/>
              <a:gd name="csY21" fmla="*/ 2545327 h 3971564"/>
              <a:gd name="csX22" fmla="*/ 6601711 w 8685879"/>
              <a:gd name="csY22" fmla="*/ 2611447 h 3971564"/>
              <a:gd name="csX23" fmla="*/ 6762624 w 8685879"/>
              <a:gd name="csY23" fmla="*/ 2627971 h 3971564"/>
              <a:gd name="csX24" fmla="*/ 6923968 w 8685879"/>
              <a:gd name="csY24" fmla="*/ 2661031 h 3971564"/>
              <a:gd name="csX25" fmla="*/ 7098688 w 8685879"/>
              <a:gd name="csY25" fmla="*/ 2714618 h 3971564"/>
              <a:gd name="csX26" fmla="*/ 7241189 w 8685879"/>
              <a:gd name="csY26" fmla="*/ 2669246 h 3971564"/>
              <a:gd name="csX27" fmla="*/ 7411307 w 8685879"/>
              <a:gd name="csY27" fmla="*/ 2689879 h 3971564"/>
              <a:gd name="csX28" fmla="*/ 7568049 w 8685879"/>
              <a:gd name="csY28" fmla="*/ 2772326 h 3971564"/>
              <a:gd name="csX29" fmla="*/ 7733564 w 8685879"/>
              <a:gd name="csY29" fmla="*/ 2739370 h 3971564"/>
              <a:gd name="csX30" fmla="*/ 7908283 w 8685879"/>
              <a:gd name="csY30" fmla="*/ 2714430 h 3971564"/>
              <a:gd name="csX31" fmla="*/ 8055388 w 8685879"/>
              <a:gd name="csY31" fmla="*/ 2549142 h 3971564"/>
              <a:gd name="csX32" fmla="*/ 8230539 w 8685879"/>
              <a:gd name="csY32" fmla="*/ 2499464 h 3971564"/>
              <a:gd name="csX33" fmla="*/ 8377643 w 8685879"/>
              <a:gd name="csY33" fmla="*/ 2499557 h 3971564"/>
              <a:gd name="csX34" fmla="*/ 8515939 w 8685879"/>
              <a:gd name="csY34" fmla="*/ 2536759 h 3971564"/>
              <a:gd name="csX35" fmla="*/ 8678613 w 8685879"/>
              <a:gd name="csY35" fmla="*/ 2596131 h 3971564"/>
              <a:gd name="csX36" fmla="*/ 8628085 w 8685879"/>
              <a:gd name="csY36" fmla="*/ 3971564 h 3971564"/>
              <a:gd name="csX37" fmla="*/ 8212129 w 8685879"/>
              <a:gd name="csY37" fmla="*/ 3966749 h 3971564"/>
              <a:gd name="csX38" fmla="*/ 8050785 w 8685879"/>
              <a:gd name="csY38" fmla="*/ 3966749 h 3971564"/>
              <a:gd name="csX39" fmla="*/ 7889873 w 8685879"/>
              <a:gd name="csY39" fmla="*/ 3966749 h 3971564"/>
              <a:gd name="csX40" fmla="*/ 7728960 w 8685879"/>
              <a:gd name="csY40" fmla="*/ 3966749 h 3971564"/>
              <a:gd name="csX41" fmla="*/ 7568049 w 8685879"/>
              <a:gd name="csY41" fmla="*/ 3966749 h 3971564"/>
              <a:gd name="csX42" fmla="*/ 7406704 w 8685879"/>
              <a:gd name="csY42" fmla="*/ 3966749 h 3971564"/>
              <a:gd name="csX43" fmla="*/ 7245792 w 8685879"/>
              <a:gd name="csY43" fmla="*/ 3966749 h 3971564"/>
              <a:gd name="csX44" fmla="*/ 7084880 w 8685879"/>
              <a:gd name="csY44" fmla="*/ 3966749 h 3971564"/>
              <a:gd name="csX45" fmla="*/ 6923968 w 8685879"/>
              <a:gd name="csY45" fmla="*/ 3966749 h 3971564"/>
              <a:gd name="csX46" fmla="*/ 6762624 w 8685879"/>
              <a:gd name="csY46" fmla="*/ 3966749 h 3971564"/>
              <a:gd name="csX47" fmla="*/ 6601711 w 8685879"/>
              <a:gd name="csY47" fmla="*/ 3966749 h 3971564"/>
              <a:gd name="csX48" fmla="*/ 6440799 w 8685879"/>
              <a:gd name="csY48" fmla="*/ 3966749 h 3971564"/>
              <a:gd name="csX49" fmla="*/ 6279896 w 8685879"/>
              <a:gd name="csY49" fmla="*/ 3966749 h 3971564"/>
              <a:gd name="csX50" fmla="*/ 6118543 w 8685879"/>
              <a:gd name="csY50" fmla="*/ 3966749 h 3971564"/>
              <a:gd name="csX51" fmla="*/ 5957630 w 8685879"/>
              <a:gd name="csY51" fmla="*/ 3966749 h 3971564"/>
              <a:gd name="csX52" fmla="*/ 5796719 w 8685879"/>
              <a:gd name="csY52" fmla="*/ 3966749 h 3971564"/>
              <a:gd name="csX53" fmla="*/ 5635815 w 8685879"/>
              <a:gd name="csY53" fmla="*/ 3966749 h 3971564"/>
              <a:gd name="csX54" fmla="*/ 5474462 w 8685879"/>
              <a:gd name="csY54" fmla="*/ 3966749 h 3971564"/>
              <a:gd name="csX55" fmla="*/ 5313550 w 8685879"/>
              <a:gd name="csY55" fmla="*/ 3966749 h 3971564"/>
              <a:gd name="csX56" fmla="*/ 5152638 w 8685879"/>
              <a:gd name="csY56" fmla="*/ 3966749 h 3971564"/>
              <a:gd name="csX57" fmla="*/ 4991734 w 8685879"/>
              <a:gd name="csY57" fmla="*/ 3966749 h 3971564"/>
              <a:gd name="csX58" fmla="*/ 4830381 w 8685879"/>
              <a:gd name="csY58" fmla="*/ 3966749 h 3971564"/>
              <a:gd name="csX59" fmla="*/ 4669469 w 8685879"/>
              <a:gd name="csY59" fmla="*/ 3966749 h 3971564"/>
              <a:gd name="csX60" fmla="*/ 4508557 w 8685879"/>
              <a:gd name="csY60" fmla="*/ 3966749 h 3971564"/>
              <a:gd name="csX61" fmla="*/ 4347653 w 8685879"/>
              <a:gd name="csY61" fmla="*/ 3966749 h 3971564"/>
              <a:gd name="csX62" fmla="*/ 4186300 w 8685879"/>
              <a:gd name="csY62" fmla="*/ 3966749 h 3971564"/>
              <a:gd name="csX63" fmla="*/ 4025388 w 8685879"/>
              <a:gd name="csY63" fmla="*/ 3966749 h 3971564"/>
              <a:gd name="csX64" fmla="*/ 3864485 w 8685879"/>
              <a:gd name="csY64" fmla="*/ 3966749 h 3971564"/>
              <a:gd name="csX65" fmla="*/ 3703572 w 8685879"/>
              <a:gd name="csY65" fmla="*/ 3966749 h 3971564"/>
              <a:gd name="csX66" fmla="*/ 3542220 w 8685879"/>
              <a:gd name="csY66" fmla="*/ 3966749 h 3971564"/>
              <a:gd name="csX67" fmla="*/ 3381307 w 8685879"/>
              <a:gd name="csY67" fmla="*/ 3966749 h 3971564"/>
              <a:gd name="csX68" fmla="*/ 1609977 w 8685879"/>
              <a:gd name="csY68" fmla="*/ 3966749 h 3971564"/>
              <a:gd name="csX69" fmla="*/ 0 w 8685879"/>
              <a:gd name="csY69" fmla="*/ 3966749 h 3971564"/>
              <a:gd name="csX70" fmla="*/ 0 w 8685879"/>
              <a:gd name="csY70" fmla="*/ 0 h 3971564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2535"/>
              <a:gd name="csY0" fmla="*/ 0 h 3971569"/>
              <a:gd name="csX1" fmla="*/ 1609977 w 8752535"/>
              <a:gd name="csY1" fmla="*/ 826410 h 3971569"/>
              <a:gd name="csX2" fmla="*/ 3381307 w 8752535"/>
              <a:gd name="csY2" fmla="*/ 1322253 h 3971569"/>
              <a:gd name="csX3" fmla="*/ 3542220 w 8752535"/>
              <a:gd name="csY3" fmla="*/ 1322253 h 3971569"/>
              <a:gd name="csX4" fmla="*/ 3703572 w 8752535"/>
              <a:gd name="csY4" fmla="*/ 1322253 h 3971569"/>
              <a:gd name="csX5" fmla="*/ 3864485 w 8752535"/>
              <a:gd name="csY5" fmla="*/ 1487531 h 3971569"/>
              <a:gd name="csX6" fmla="*/ 4025388 w 8752535"/>
              <a:gd name="csY6" fmla="*/ 1487531 h 3971569"/>
              <a:gd name="csX7" fmla="*/ 4186300 w 8752535"/>
              <a:gd name="csY7" fmla="*/ 1652808 h 3971569"/>
              <a:gd name="csX8" fmla="*/ 4347653 w 8752535"/>
              <a:gd name="csY8" fmla="*/ 1652808 h 3971569"/>
              <a:gd name="csX9" fmla="*/ 4508557 w 8752535"/>
              <a:gd name="csY9" fmla="*/ 1818097 h 3971569"/>
              <a:gd name="csX10" fmla="*/ 4669469 w 8752535"/>
              <a:gd name="csY10" fmla="*/ 1818097 h 3971569"/>
              <a:gd name="csX11" fmla="*/ 4830381 w 8752535"/>
              <a:gd name="csY11" fmla="*/ 1867681 h 3971569"/>
              <a:gd name="csX12" fmla="*/ 4991734 w 8752535"/>
              <a:gd name="csY12" fmla="*/ 1834622 h 3971569"/>
              <a:gd name="csX13" fmla="*/ 5152638 w 8752535"/>
              <a:gd name="csY13" fmla="*/ 1801562 h 3971569"/>
              <a:gd name="csX14" fmla="*/ 5313550 w 8752535"/>
              <a:gd name="csY14" fmla="*/ 1851146 h 3971569"/>
              <a:gd name="csX15" fmla="*/ 5474462 w 8752535"/>
              <a:gd name="csY15" fmla="*/ 1867681 h 3971569"/>
              <a:gd name="csX16" fmla="*/ 5635815 w 8752535"/>
              <a:gd name="csY16" fmla="*/ 1966850 h 3971569"/>
              <a:gd name="csX17" fmla="*/ 5796719 w 8752535"/>
              <a:gd name="csY17" fmla="*/ 2115603 h 3971569"/>
              <a:gd name="csX18" fmla="*/ 5957630 w 8752535"/>
              <a:gd name="csY18" fmla="*/ 2264356 h 3971569"/>
              <a:gd name="csX19" fmla="*/ 6118543 w 8752535"/>
              <a:gd name="csY19" fmla="*/ 2363525 h 3971569"/>
              <a:gd name="csX20" fmla="*/ 6279896 w 8752535"/>
              <a:gd name="csY20" fmla="*/ 2380050 h 3971569"/>
              <a:gd name="csX21" fmla="*/ 6440799 w 8752535"/>
              <a:gd name="csY21" fmla="*/ 2545327 h 3971569"/>
              <a:gd name="csX22" fmla="*/ 6601711 w 8752535"/>
              <a:gd name="csY22" fmla="*/ 2611447 h 3971569"/>
              <a:gd name="csX23" fmla="*/ 6762624 w 8752535"/>
              <a:gd name="csY23" fmla="*/ 2627971 h 3971569"/>
              <a:gd name="csX24" fmla="*/ 6923968 w 8752535"/>
              <a:gd name="csY24" fmla="*/ 2661031 h 3971569"/>
              <a:gd name="csX25" fmla="*/ 7098688 w 8752535"/>
              <a:gd name="csY25" fmla="*/ 2714618 h 3971569"/>
              <a:gd name="csX26" fmla="*/ 7241189 w 8752535"/>
              <a:gd name="csY26" fmla="*/ 2669246 h 3971569"/>
              <a:gd name="csX27" fmla="*/ 7411307 w 8752535"/>
              <a:gd name="csY27" fmla="*/ 2689879 h 3971569"/>
              <a:gd name="csX28" fmla="*/ 7568049 w 8752535"/>
              <a:gd name="csY28" fmla="*/ 2772326 h 3971569"/>
              <a:gd name="csX29" fmla="*/ 7733564 w 8752535"/>
              <a:gd name="csY29" fmla="*/ 2739370 h 3971569"/>
              <a:gd name="csX30" fmla="*/ 7908283 w 8752535"/>
              <a:gd name="csY30" fmla="*/ 2714430 h 3971569"/>
              <a:gd name="csX31" fmla="*/ 8055388 w 8752535"/>
              <a:gd name="csY31" fmla="*/ 2549142 h 3971569"/>
              <a:gd name="csX32" fmla="*/ 8230539 w 8752535"/>
              <a:gd name="csY32" fmla="*/ 2499464 h 3971569"/>
              <a:gd name="csX33" fmla="*/ 8377643 w 8752535"/>
              <a:gd name="csY33" fmla="*/ 2499557 h 3971569"/>
              <a:gd name="csX34" fmla="*/ 8515939 w 8752535"/>
              <a:gd name="csY34" fmla="*/ 2536759 h 3971569"/>
              <a:gd name="csX35" fmla="*/ 8678613 w 8752535"/>
              <a:gd name="csY35" fmla="*/ 2596131 h 3971569"/>
              <a:gd name="csX36" fmla="*/ 8628085 w 8752535"/>
              <a:gd name="csY36" fmla="*/ 3971564 h 3971569"/>
              <a:gd name="csX37" fmla="*/ 8212129 w 8752535"/>
              <a:gd name="csY37" fmla="*/ 3966749 h 3971569"/>
              <a:gd name="csX38" fmla="*/ 8050785 w 8752535"/>
              <a:gd name="csY38" fmla="*/ 3966749 h 3971569"/>
              <a:gd name="csX39" fmla="*/ 7889873 w 8752535"/>
              <a:gd name="csY39" fmla="*/ 3966749 h 3971569"/>
              <a:gd name="csX40" fmla="*/ 7728960 w 8752535"/>
              <a:gd name="csY40" fmla="*/ 3966749 h 3971569"/>
              <a:gd name="csX41" fmla="*/ 7568049 w 8752535"/>
              <a:gd name="csY41" fmla="*/ 3966749 h 3971569"/>
              <a:gd name="csX42" fmla="*/ 7406704 w 8752535"/>
              <a:gd name="csY42" fmla="*/ 3966749 h 3971569"/>
              <a:gd name="csX43" fmla="*/ 7245792 w 8752535"/>
              <a:gd name="csY43" fmla="*/ 3966749 h 3971569"/>
              <a:gd name="csX44" fmla="*/ 7084880 w 8752535"/>
              <a:gd name="csY44" fmla="*/ 3966749 h 3971569"/>
              <a:gd name="csX45" fmla="*/ 6923968 w 8752535"/>
              <a:gd name="csY45" fmla="*/ 3966749 h 3971569"/>
              <a:gd name="csX46" fmla="*/ 6762624 w 8752535"/>
              <a:gd name="csY46" fmla="*/ 3966749 h 3971569"/>
              <a:gd name="csX47" fmla="*/ 6601711 w 8752535"/>
              <a:gd name="csY47" fmla="*/ 3966749 h 3971569"/>
              <a:gd name="csX48" fmla="*/ 6440799 w 8752535"/>
              <a:gd name="csY48" fmla="*/ 3966749 h 3971569"/>
              <a:gd name="csX49" fmla="*/ 6279896 w 8752535"/>
              <a:gd name="csY49" fmla="*/ 3966749 h 3971569"/>
              <a:gd name="csX50" fmla="*/ 6118543 w 8752535"/>
              <a:gd name="csY50" fmla="*/ 3966749 h 3971569"/>
              <a:gd name="csX51" fmla="*/ 5957630 w 8752535"/>
              <a:gd name="csY51" fmla="*/ 3966749 h 3971569"/>
              <a:gd name="csX52" fmla="*/ 5796719 w 8752535"/>
              <a:gd name="csY52" fmla="*/ 3966749 h 3971569"/>
              <a:gd name="csX53" fmla="*/ 5635815 w 8752535"/>
              <a:gd name="csY53" fmla="*/ 3966749 h 3971569"/>
              <a:gd name="csX54" fmla="*/ 5474462 w 8752535"/>
              <a:gd name="csY54" fmla="*/ 3966749 h 3971569"/>
              <a:gd name="csX55" fmla="*/ 5313550 w 8752535"/>
              <a:gd name="csY55" fmla="*/ 3966749 h 3971569"/>
              <a:gd name="csX56" fmla="*/ 5152638 w 8752535"/>
              <a:gd name="csY56" fmla="*/ 3966749 h 3971569"/>
              <a:gd name="csX57" fmla="*/ 4991734 w 8752535"/>
              <a:gd name="csY57" fmla="*/ 3966749 h 3971569"/>
              <a:gd name="csX58" fmla="*/ 4830381 w 8752535"/>
              <a:gd name="csY58" fmla="*/ 3966749 h 3971569"/>
              <a:gd name="csX59" fmla="*/ 4669469 w 8752535"/>
              <a:gd name="csY59" fmla="*/ 3966749 h 3971569"/>
              <a:gd name="csX60" fmla="*/ 4508557 w 8752535"/>
              <a:gd name="csY60" fmla="*/ 3966749 h 3971569"/>
              <a:gd name="csX61" fmla="*/ 4347653 w 8752535"/>
              <a:gd name="csY61" fmla="*/ 3966749 h 3971569"/>
              <a:gd name="csX62" fmla="*/ 4186300 w 8752535"/>
              <a:gd name="csY62" fmla="*/ 3966749 h 3971569"/>
              <a:gd name="csX63" fmla="*/ 4025388 w 8752535"/>
              <a:gd name="csY63" fmla="*/ 3966749 h 3971569"/>
              <a:gd name="csX64" fmla="*/ 3864485 w 8752535"/>
              <a:gd name="csY64" fmla="*/ 3966749 h 3971569"/>
              <a:gd name="csX65" fmla="*/ 3703572 w 8752535"/>
              <a:gd name="csY65" fmla="*/ 3966749 h 3971569"/>
              <a:gd name="csX66" fmla="*/ 3542220 w 8752535"/>
              <a:gd name="csY66" fmla="*/ 3966749 h 3971569"/>
              <a:gd name="csX67" fmla="*/ 3381307 w 8752535"/>
              <a:gd name="csY67" fmla="*/ 3966749 h 3971569"/>
              <a:gd name="csX68" fmla="*/ 1609977 w 8752535"/>
              <a:gd name="csY68" fmla="*/ 3966749 h 3971569"/>
              <a:gd name="csX69" fmla="*/ 0 w 8752535"/>
              <a:gd name="csY69" fmla="*/ 3966749 h 3971569"/>
              <a:gd name="csX70" fmla="*/ 0 w 8752535"/>
              <a:gd name="csY70" fmla="*/ 0 h 3971569"/>
              <a:gd name="csX0" fmla="*/ 0 w 8678940"/>
              <a:gd name="csY0" fmla="*/ 0 h 3971564"/>
              <a:gd name="csX1" fmla="*/ 1609977 w 8678940"/>
              <a:gd name="csY1" fmla="*/ 826410 h 3971564"/>
              <a:gd name="csX2" fmla="*/ 3381307 w 8678940"/>
              <a:gd name="csY2" fmla="*/ 1322253 h 3971564"/>
              <a:gd name="csX3" fmla="*/ 3542220 w 8678940"/>
              <a:gd name="csY3" fmla="*/ 1322253 h 3971564"/>
              <a:gd name="csX4" fmla="*/ 3703572 w 8678940"/>
              <a:gd name="csY4" fmla="*/ 1322253 h 3971564"/>
              <a:gd name="csX5" fmla="*/ 3864485 w 8678940"/>
              <a:gd name="csY5" fmla="*/ 1487531 h 3971564"/>
              <a:gd name="csX6" fmla="*/ 4025388 w 8678940"/>
              <a:gd name="csY6" fmla="*/ 1487531 h 3971564"/>
              <a:gd name="csX7" fmla="*/ 4186300 w 8678940"/>
              <a:gd name="csY7" fmla="*/ 1652808 h 3971564"/>
              <a:gd name="csX8" fmla="*/ 4347653 w 8678940"/>
              <a:gd name="csY8" fmla="*/ 1652808 h 3971564"/>
              <a:gd name="csX9" fmla="*/ 4508557 w 8678940"/>
              <a:gd name="csY9" fmla="*/ 1818097 h 3971564"/>
              <a:gd name="csX10" fmla="*/ 4669469 w 8678940"/>
              <a:gd name="csY10" fmla="*/ 1818097 h 3971564"/>
              <a:gd name="csX11" fmla="*/ 4830381 w 8678940"/>
              <a:gd name="csY11" fmla="*/ 1867681 h 3971564"/>
              <a:gd name="csX12" fmla="*/ 4991734 w 8678940"/>
              <a:gd name="csY12" fmla="*/ 1834622 h 3971564"/>
              <a:gd name="csX13" fmla="*/ 5152638 w 8678940"/>
              <a:gd name="csY13" fmla="*/ 1801562 h 3971564"/>
              <a:gd name="csX14" fmla="*/ 5313550 w 8678940"/>
              <a:gd name="csY14" fmla="*/ 1851146 h 3971564"/>
              <a:gd name="csX15" fmla="*/ 5474462 w 8678940"/>
              <a:gd name="csY15" fmla="*/ 1867681 h 3971564"/>
              <a:gd name="csX16" fmla="*/ 5635815 w 8678940"/>
              <a:gd name="csY16" fmla="*/ 1966850 h 3971564"/>
              <a:gd name="csX17" fmla="*/ 5796719 w 8678940"/>
              <a:gd name="csY17" fmla="*/ 2115603 h 3971564"/>
              <a:gd name="csX18" fmla="*/ 5957630 w 8678940"/>
              <a:gd name="csY18" fmla="*/ 2264356 h 3971564"/>
              <a:gd name="csX19" fmla="*/ 6118543 w 8678940"/>
              <a:gd name="csY19" fmla="*/ 2363525 h 3971564"/>
              <a:gd name="csX20" fmla="*/ 6279896 w 8678940"/>
              <a:gd name="csY20" fmla="*/ 2380050 h 3971564"/>
              <a:gd name="csX21" fmla="*/ 6440799 w 8678940"/>
              <a:gd name="csY21" fmla="*/ 2545327 h 3971564"/>
              <a:gd name="csX22" fmla="*/ 6601711 w 8678940"/>
              <a:gd name="csY22" fmla="*/ 2611447 h 3971564"/>
              <a:gd name="csX23" fmla="*/ 6762624 w 8678940"/>
              <a:gd name="csY23" fmla="*/ 2627971 h 3971564"/>
              <a:gd name="csX24" fmla="*/ 6923968 w 8678940"/>
              <a:gd name="csY24" fmla="*/ 2661031 h 3971564"/>
              <a:gd name="csX25" fmla="*/ 7098688 w 8678940"/>
              <a:gd name="csY25" fmla="*/ 2714618 h 3971564"/>
              <a:gd name="csX26" fmla="*/ 7241189 w 8678940"/>
              <a:gd name="csY26" fmla="*/ 2669246 h 3971564"/>
              <a:gd name="csX27" fmla="*/ 7411307 w 8678940"/>
              <a:gd name="csY27" fmla="*/ 2689879 h 3971564"/>
              <a:gd name="csX28" fmla="*/ 7568049 w 8678940"/>
              <a:gd name="csY28" fmla="*/ 2772326 h 3971564"/>
              <a:gd name="csX29" fmla="*/ 7733564 w 8678940"/>
              <a:gd name="csY29" fmla="*/ 2739370 h 3971564"/>
              <a:gd name="csX30" fmla="*/ 7908283 w 8678940"/>
              <a:gd name="csY30" fmla="*/ 2714430 h 3971564"/>
              <a:gd name="csX31" fmla="*/ 8055388 w 8678940"/>
              <a:gd name="csY31" fmla="*/ 2549142 h 3971564"/>
              <a:gd name="csX32" fmla="*/ 8230539 w 8678940"/>
              <a:gd name="csY32" fmla="*/ 2499464 h 3971564"/>
              <a:gd name="csX33" fmla="*/ 8377643 w 8678940"/>
              <a:gd name="csY33" fmla="*/ 2499557 h 3971564"/>
              <a:gd name="csX34" fmla="*/ 8515939 w 8678940"/>
              <a:gd name="csY34" fmla="*/ 2536759 h 3971564"/>
              <a:gd name="csX35" fmla="*/ 8678613 w 8678940"/>
              <a:gd name="csY35" fmla="*/ 2596131 h 3971564"/>
              <a:gd name="csX36" fmla="*/ 8628085 w 8678940"/>
              <a:gd name="csY36" fmla="*/ 3971564 h 3971564"/>
              <a:gd name="csX37" fmla="*/ 8212129 w 8678940"/>
              <a:gd name="csY37" fmla="*/ 3966749 h 3971564"/>
              <a:gd name="csX38" fmla="*/ 8050785 w 8678940"/>
              <a:gd name="csY38" fmla="*/ 3966749 h 3971564"/>
              <a:gd name="csX39" fmla="*/ 7889873 w 8678940"/>
              <a:gd name="csY39" fmla="*/ 3966749 h 3971564"/>
              <a:gd name="csX40" fmla="*/ 7728960 w 8678940"/>
              <a:gd name="csY40" fmla="*/ 3966749 h 3971564"/>
              <a:gd name="csX41" fmla="*/ 7568049 w 8678940"/>
              <a:gd name="csY41" fmla="*/ 3966749 h 3971564"/>
              <a:gd name="csX42" fmla="*/ 7406704 w 8678940"/>
              <a:gd name="csY42" fmla="*/ 3966749 h 3971564"/>
              <a:gd name="csX43" fmla="*/ 7245792 w 8678940"/>
              <a:gd name="csY43" fmla="*/ 3966749 h 3971564"/>
              <a:gd name="csX44" fmla="*/ 7084880 w 8678940"/>
              <a:gd name="csY44" fmla="*/ 3966749 h 3971564"/>
              <a:gd name="csX45" fmla="*/ 6923968 w 8678940"/>
              <a:gd name="csY45" fmla="*/ 3966749 h 3971564"/>
              <a:gd name="csX46" fmla="*/ 6762624 w 8678940"/>
              <a:gd name="csY46" fmla="*/ 3966749 h 3971564"/>
              <a:gd name="csX47" fmla="*/ 6601711 w 8678940"/>
              <a:gd name="csY47" fmla="*/ 3966749 h 3971564"/>
              <a:gd name="csX48" fmla="*/ 6440799 w 8678940"/>
              <a:gd name="csY48" fmla="*/ 3966749 h 3971564"/>
              <a:gd name="csX49" fmla="*/ 6279896 w 8678940"/>
              <a:gd name="csY49" fmla="*/ 3966749 h 3971564"/>
              <a:gd name="csX50" fmla="*/ 6118543 w 8678940"/>
              <a:gd name="csY50" fmla="*/ 3966749 h 3971564"/>
              <a:gd name="csX51" fmla="*/ 5957630 w 8678940"/>
              <a:gd name="csY51" fmla="*/ 3966749 h 3971564"/>
              <a:gd name="csX52" fmla="*/ 5796719 w 8678940"/>
              <a:gd name="csY52" fmla="*/ 3966749 h 3971564"/>
              <a:gd name="csX53" fmla="*/ 5635815 w 8678940"/>
              <a:gd name="csY53" fmla="*/ 3966749 h 3971564"/>
              <a:gd name="csX54" fmla="*/ 5474462 w 8678940"/>
              <a:gd name="csY54" fmla="*/ 3966749 h 3971564"/>
              <a:gd name="csX55" fmla="*/ 5313550 w 8678940"/>
              <a:gd name="csY55" fmla="*/ 3966749 h 3971564"/>
              <a:gd name="csX56" fmla="*/ 5152638 w 8678940"/>
              <a:gd name="csY56" fmla="*/ 3966749 h 3971564"/>
              <a:gd name="csX57" fmla="*/ 4991734 w 8678940"/>
              <a:gd name="csY57" fmla="*/ 3966749 h 3971564"/>
              <a:gd name="csX58" fmla="*/ 4830381 w 8678940"/>
              <a:gd name="csY58" fmla="*/ 3966749 h 3971564"/>
              <a:gd name="csX59" fmla="*/ 4669469 w 8678940"/>
              <a:gd name="csY59" fmla="*/ 3966749 h 3971564"/>
              <a:gd name="csX60" fmla="*/ 4508557 w 8678940"/>
              <a:gd name="csY60" fmla="*/ 3966749 h 3971564"/>
              <a:gd name="csX61" fmla="*/ 4347653 w 8678940"/>
              <a:gd name="csY61" fmla="*/ 3966749 h 3971564"/>
              <a:gd name="csX62" fmla="*/ 4186300 w 8678940"/>
              <a:gd name="csY62" fmla="*/ 3966749 h 3971564"/>
              <a:gd name="csX63" fmla="*/ 4025388 w 8678940"/>
              <a:gd name="csY63" fmla="*/ 3966749 h 3971564"/>
              <a:gd name="csX64" fmla="*/ 3864485 w 8678940"/>
              <a:gd name="csY64" fmla="*/ 3966749 h 3971564"/>
              <a:gd name="csX65" fmla="*/ 3703572 w 8678940"/>
              <a:gd name="csY65" fmla="*/ 3966749 h 3971564"/>
              <a:gd name="csX66" fmla="*/ 3542220 w 8678940"/>
              <a:gd name="csY66" fmla="*/ 3966749 h 3971564"/>
              <a:gd name="csX67" fmla="*/ 3381307 w 8678940"/>
              <a:gd name="csY67" fmla="*/ 3966749 h 3971564"/>
              <a:gd name="csX68" fmla="*/ 1609977 w 8678940"/>
              <a:gd name="csY68" fmla="*/ 3966749 h 3971564"/>
              <a:gd name="csX69" fmla="*/ 0 w 8678940"/>
              <a:gd name="csY69" fmla="*/ 3966749 h 3971564"/>
              <a:gd name="csX70" fmla="*/ 0 w 8678940"/>
              <a:gd name="csY70" fmla="*/ 0 h 3971564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87818"/>
              <a:gd name="csY0" fmla="*/ 0 h 3967456"/>
              <a:gd name="csX1" fmla="*/ 1609977 w 8687818"/>
              <a:gd name="csY1" fmla="*/ 82641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36173 w 8687818"/>
              <a:gd name="csY9" fmla="*/ 1711299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</a:cxnLst>
            <a:rect l="l" t="t" r="r" b="b"/>
            <a:pathLst>
              <a:path w="8687818" h="3967456">
                <a:moveTo>
                  <a:pt x="0" y="0"/>
                </a:moveTo>
                <a:lnTo>
                  <a:pt x="1609977" y="740150"/>
                </a:lnTo>
                <a:lnTo>
                  <a:pt x="3381307" y="1322253"/>
                </a:lnTo>
                <a:lnTo>
                  <a:pt x="3542220" y="1322253"/>
                </a:lnTo>
                <a:lnTo>
                  <a:pt x="3703572" y="1322253"/>
                </a:lnTo>
                <a:lnTo>
                  <a:pt x="3864486" y="1430024"/>
                </a:lnTo>
                <a:lnTo>
                  <a:pt x="4025388" y="1487531"/>
                </a:lnTo>
                <a:lnTo>
                  <a:pt x="4190903" y="1603517"/>
                </a:lnTo>
                <a:lnTo>
                  <a:pt x="4347653" y="1652808"/>
                </a:lnTo>
                <a:lnTo>
                  <a:pt x="4536173" y="1711299"/>
                </a:lnTo>
                <a:lnTo>
                  <a:pt x="4669469" y="1818097"/>
                </a:lnTo>
                <a:lnTo>
                  <a:pt x="4830381" y="1867681"/>
                </a:lnTo>
                <a:lnTo>
                  <a:pt x="4991734" y="1834622"/>
                </a:lnTo>
                <a:lnTo>
                  <a:pt x="5152638" y="1801562"/>
                </a:lnTo>
                <a:lnTo>
                  <a:pt x="5313550" y="1851146"/>
                </a:lnTo>
                <a:lnTo>
                  <a:pt x="5474462" y="1867681"/>
                </a:lnTo>
                <a:lnTo>
                  <a:pt x="5635815" y="1966850"/>
                </a:lnTo>
                <a:lnTo>
                  <a:pt x="5796719" y="2115603"/>
                </a:lnTo>
                <a:lnTo>
                  <a:pt x="5957630" y="2264356"/>
                </a:lnTo>
                <a:lnTo>
                  <a:pt x="6118543" y="2363525"/>
                </a:lnTo>
                <a:lnTo>
                  <a:pt x="6279896" y="2380050"/>
                </a:lnTo>
                <a:lnTo>
                  <a:pt x="6440799" y="2545327"/>
                </a:lnTo>
                <a:lnTo>
                  <a:pt x="6601711" y="2611447"/>
                </a:lnTo>
                <a:lnTo>
                  <a:pt x="6762624" y="2627971"/>
                </a:lnTo>
                <a:lnTo>
                  <a:pt x="6923968" y="2661031"/>
                </a:lnTo>
                <a:lnTo>
                  <a:pt x="7098688" y="2714618"/>
                </a:lnTo>
                <a:lnTo>
                  <a:pt x="7241189" y="2669246"/>
                </a:lnTo>
                <a:lnTo>
                  <a:pt x="7411307" y="2689879"/>
                </a:lnTo>
                <a:lnTo>
                  <a:pt x="7568049" y="2772326"/>
                </a:lnTo>
                <a:lnTo>
                  <a:pt x="7733564" y="2739370"/>
                </a:lnTo>
                <a:lnTo>
                  <a:pt x="7908283" y="2714430"/>
                </a:lnTo>
                <a:lnTo>
                  <a:pt x="8055388" y="2549142"/>
                </a:lnTo>
                <a:lnTo>
                  <a:pt x="8230539" y="2499464"/>
                </a:lnTo>
                <a:lnTo>
                  <a:pt x="8377643" y="2499557"/>
                </a:lnTo>
                <a:cubicBezTo>
                  <a:pt x="8425276" y="2522912"/>
                  <a:pt x="8468306" y="2513404"/>
                  <a:pt x="8515939" y="2536759"/>
                </a:cubicBezTo>
                <a:cubicBezTo>
                  <a:pt x="8540020" y="2543270"/>
                  <a:pt x="8595486" y="2550056"/>
                  <a:pt x="8687818" y="2596131"/>
                </a:cubicBezTo>
                <a:cubicBezTo>
                  <a:pt x="8678894" y="3044753"/>
                  <a:pt x="8682927" y="3473256"/>
                  <a:pt x="8678713" y="3967456"/>
                </a:cubicBezTo>
                <a:lnTo>
                  <a:pt x="8212129" y="3966749"/>
                </a:lnTo>
                <a:lnTo>
                  <a:pt x="8050785" y="3966749"/>
                </a:lnTo>
                <a:lnTo>
                  <a:pt x="7889873" y="3966749"/>
                </a:lnTo>
                <a:lnTo>
                  <a:pt x="7728960" y="3966749"/>
                </a:lnTo>
                <a:lnTo>
                  <a:pt x="7568049" y="3966749"/>
                </a:lnTo>
                <a:lnTo>
                  <a:pt x="7406704" y="3966749"/>
                </a:lnTo>
                <a:lnTo>
                  <a:pt x="7245792" y="3966749"/>
                </a:lnTo>
                <a:lnTo>
                  <a:pt x="7084880" y="3966749"/>
                </a:lnTo>
                <a:lnTo>
                  <a:pt x="6923968" y="3966749"/>
                </a:lnTo>
                <a:lnTo>
                  <a:pt x="6762624" y="3966749"/>
                </a:lnTo>
                <a:lnTo>
                  <a:pt x="6601711" y="3966749"/>
                </a:lnTo>
                <a:lnTo>
                  <a:pt x="6440799" y="3966749"/>
                </a:lnTo>
                <a:lnTo>
                  <a:pt x="6279896" y="3966749"/>
                </a:lnTo>
                <a:lnTo>
                  <a:pt x="6118543" y="3966749"/>
                </a:lnTo>
                <a:lnTo>
                  <a:pt x="5957630" y="3966749"/>
                </a:lnTo>
                <a:lnTo>
                  <a:pt x="5796719" y="3966749"/>
                </a:lnTo>
                <a:lnTo>
                  <a:pt x="5635815" y="3966749"/>
                </a:lnTo>
                <a:lnTo>
                  <a:pt x="5474462" y="3966749"/>
                </a:lnTo>
                <a:lnTo>
                  <a:pt x="5313550" y="3966749"/>
                </a:lnTo>
                <a:lnTo>
                  <a:pt x="5152638" y="3966749"/>
                </a:lnTo>
                <a:lnTo>
                  <a:pt x="4991734" y="3966749"/>
                </a:lnTo>
                <a:lnTo>
                  <a:pt x="4830381" y="3966749"/>
                </a:lnTo>
                <a:lnTo>
                  <a:pt x="4669469" y="3966749"/>
                </a:lnTo>
                <a:lnTo>
                  <a:pt x="4508557" y="3966749"/>
                </a:lnTo>
                <a:lnTo>
                  <a:pt x="4347653" y="3966749"/>
                </a:lnTo>
                <a:lnTo>
                  <a:pt x="4186300" y="3966749"/>
                </a:lnTo>
                <a:lnTo>
                  <a:pt x="4025388" y="3966749"/>
                </a:lnTo>
                <a:lnTo>
                  <a:pt x="3864485" y="3966749"/>
                </a:lnTo>
                <a:lnTo>
                  <a:pt x="3703572" y="3966749"/>
                </a:lnTo>
                <a:lnTo>
                  <a:pt x="3542220" y="3966749"/>
                </a:lnTo>
                <a:lnTo>
                  <a:pt x="3381307" y="3966749"/>
                </a:lnTo>
                <a:lnTo>
                  <a:pt x="1609977" y="3966749"/>
                </a:lnTo>
                <a:lnTo>
                  <a:pt x="0" y="3966749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8808" cap="flat">
            <a:noFill/>
            <a:prstDash val="solid"/>
            <a:miter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8A45F0D7-0741-D53F-DA1A-44583E8D8FA3}"/>
              </a:ext>
            </a:extLst>
          </p:cNvPr>
          <p:cNvSpPr/>
          <p:nvPr/>
        </p:nvSpPr>
        <p:spPr>
          <a:xfrm>
            <a:off x="1695233" y="1358437"/>
            <a:ext cx="9117911" cy="3284700"/>
          </a:xfrm>
          <a:custGeom>
            <a:avLst/>
            <a:gdLst>
              <a:gd name="connsiteX0" fmla="*/ 1 w 8373041"/>
              <a:gd name="connsiteY0" fmla="*/ 1 h 2727140"/>
              <a:gd name="connsiteX1" fmla="*/ 1609978 w 8373041"/>
              <a:gd name="connsiteY1" fmla="*/ 826410 h 2727140"/>
              <a:gd name="connsiteX2" fmla="*/ 3381308 w 8373041"/>
              <a:gd name="connsiteY2" fmla="*/ 1322254 h 2727140"/>
              <a:gd name="connsiteX3" fmla="*/ 3542220 w 8373041"/>
              <a:gd name="connsiteY3" fmla="*/ 1322254 h 2727140"/>
              <a:gd name="connsiteX4" fmla="*/ 3703573 w 8373041"/>
              <a:gd name="connsiteY4" fmla="*/ 1322254 h 2727140"/>
              <a:gd name="connsiteX5" fmla="*/ 3864485 w 8373041"/>
              <a:gd name="connsiteY5" fmla="*/ 1487531 h 2727140"/>
              <a:gd name="connsiteX6" fmla="*/ 4025389 w 8373041"/>
              <a:gd name="connsiteY6" fmla="*/ 1487531 h 2727140"/>
              <a:gd name="connsiteX7" fmla="*/ 4186301 w 8373041"/>
              <a:gd name="connsiteY7" fmla="*/ 1652809 h 2727140"/>
              <a:gd name="connsiteX8" fmla="*/ 4347654 w 8373041"/>
              <a:gd name="connsiteY8" fmla="*/ 1652809 h 2727140"/>
              <a:gd name="connsiteX9" fmla="*/ 4508558 w 8373041"/>
              <a:gd name="connsiteY9" fmla="*/ 1818098 h 2727140"/>
              <a:gd name="connsiteX10" fmla="*/ 4669469 w 8373041"/>
              <a:gd name="connsiteY10" fmla="*/ 1818098 h 2727140"/>
              <a:gd name="connsiteX11" fmla="*/ 4830382 w 8373041"/>
              <a:gd name="connsiteY11" fmla="*/ 1867682 h 2727140"/>
              <a:gd name="connsiteX12" fmla="*/ 4991735 w 8373041"/>
              <a:gd name="connsiteY12" fmla="*/ 1834622 h 2727140"/>
              <a:gd name="connsiteX13" fmla="*/ 5152638 w 8373041"/>
              <a:gd name="connsiteY13" fmla="*/ 1801562 h 2727140"/>
              <a:gd name="connsiteX14" fmla="*/ 5313550 w 8373041"/>
              <a:gd name="connsiteY14" fmla="*/ 1851146 h 2727140"/>
              <a:gd name="connsiteX15" fmla="*/ 5474463 w 8373041"/>
              <a:gd name="connsiteY15" fmla="*/ 1867682 h 2727140"/>
              <a:gd name="connsiteX16" fmla="*/ 5635815 w 8373041"/>
              <a:gd name="connsiteY16" fmla="*/ 1966851 h 2727140"/>
              <a:gd name="connsiteX17" fmla="*/ 5796719 w 8373041"/>
              <a:gd name="connsiteY17" fmla="*/ 2115604 h 2727140"/>
              <a:gd name="connsiteX18" fmla="*/ 5957631 w 8373041"/>
              <a:gd name="connsiteY18" fmla="*/ 2264357 h 2727140"/>
              <a:gd name="connsiteX19" fmla="*/ 6118543 w 8373041"/>
              <a:gd name="connsiteY19" fmla="*/ 2363526 h 2727140"/>
              <a:gd name="connsiteX20" fmla="*/ 6279896 w 8373041"/>
              <a:gd name="connsiteY20" fmla="*/ 2380050 h 2727140"/>
              <a:gd name="connsiteX21" fmla="*/ 6440800 w 8373041"/>
              <a:gd name="connsiteY21" fmla="*/ 2545328 h 2727140"/>
              <a:gd name="connsiteX22" fmla="*/ 6601712 w 8373041"/>
              <a:gd name="connsiteY22" fmla="*/ 2611447 h 2727140"/>
              <a:gd name="connsiteX23" fmla="*/ 6762624 w 8373041"/>
              <a:gd name="connsiteY23" fmla="*/ 2627972 h 2727140"/>
              <a:gd name="connsiteX24" fmla="*/ 6923968 w 8373041"/>
              <a:gd name="connsiteY24" fmla="*/ 2661032 h 2727140"/>
              <a:gd name="connsiteX25" fmla="*/ 7084881 w 8373041"/>
              <a:gd name="connsiteY25" fmla="*/ 2694081 h 2727140"/>
              <a:gd name="connsiteX26" fmla="*/ 7245793 w 8373041"/>
              <a:gd name="connsiteY26" fmla="*/ 2661032 h 2727140"/>
              <a:gd name="connsiteX27" fmla="*/ 7406705 w 8373041"/>
              <a:gd name="connsiteY27" fmla="*/ 2677556 h 2727140"/>
              <a:gd name="connsiteX28" fmla="*/ 7568049 w 8373041"/>
              <a:gd name="connsiteY28" fmla="*/ 2727141 h 2727140"/>
              <a:gd name="connsiteX29" fmla="*/ 7728961 w 8373041"/>
              <a:gd name="connsiteY29" fmla="*/ 2710616 h 2727140"/>
              <a:gd name="connsiteX30" fmla="*/ 7889873 w 8373041"/>
              <a:gd name="connsiteY30" fmla="*/ 2661032 h 2727140"/>
              <a:gd name="connsiteX31" fmla="*/ 8050786 w 8373041"/>
              <a:gd name="connsiteY31" fmla="*/ 2495743 h 2727140"/>
              <a:gd name="connsiteX32" fmla="*/ 8212130 w 8373041"/>
              <a:gd name="connsiteY32" fmla="*/ 2429634 h 2727140"/>
              <a:gd name="connsiteX33" fmla="*/ 8373042 w 8373041"/>
              <a:gd name="connsiteY33" fmla="*/ 2446159 h 2727140"/>
              <a:gd name="csX0" fmla="*/ 0 w 8385831"/>
              <a:gd name="csY0" fmla="*/ 0 h 2727140"/>
              <a:gd name="csX1" fmla="*/ 1609977 w 8385831"/>
              <a:gd name="csY1" fmla="*/ 826409 h 2727140"/>
              <a:gd name="csX2" fmla="*/ 3381307 w 8385831"/>
              <a:gd name="csY2" fmla="*/ 1322253 h 2727140"/>
              <a:gd name="csX3" fmla="*/ 3542219 w 8385831"/>
              <a:gd name="csY3" fmla="*/ 1322253 h 2727140"/>
              <a:gd name="csX4" fmla="*/ 3703572 w 8385831"/>
              <a:gd name="csY4" fmla="*/ 1322253 h 2727140"/>
              <a:gd name="csX5" fmla="*/ 3864484 w 8385831"/>
              <a:gd name="csY5" fmla="*/ 1487530 h 2727140"/>
              <a:gd name="csX6" fmla="*/ 4025388 w 8385831"/>
              <a:gd name="csY6" fmla="*/ 1487530 h 2727140"/>
              <a:gd name="csX7" fmla="*/ 4186300 w 8385831"/>
              <a:gd name="csY7" fmla="*/ 1652808 h 2727140"/>
              <a:gd name="csX8" fmla="*/ 4347653 w 8385831"/>
              <a:gd name="csY8" fmla="*/ 1652808 h 2727140"/>
              <a:gd name="csX9" fmla="*/ 4508557 w 8385831"/>
              <a:gd name="csY9" fmla="*/ 1818097 h 2727140"/>
              <a:gd name="csX10" fmla="*/ 4669468 w 8385831"/>
              <a:gd name="csY10" fmla="*/ 1818097 h 2727140"/>
              <a:gd name="csX11" fmla="*/ 4830381 w 8385831"/>
              <a:gd name="csY11" fmla="*/ 1867681 h 2727140"/>
              <a:gd name="csX12" fmla="*/ 4991734 w 8385831"/>
              <a:gd name="csY12" fmla="*/ 1834621 h 2727140"/>
              <a:gd name="csX13" fmla="*/ 5152637 w 8385831"/>
              <a:gd name="csY13" fmla="*/ 1801561 h 2727140"/>
              <a:gd name="csX14" fmla="*/ 5313549 w 8385831"/>
              <a:gd name="csY14" fmla="*/ 1851145 h 2727140"/>
              <a:gd name="csX15" fmla="*/ 5474462 w 8385831"/>
              <a:gd name="csY15" fmla="*/ 1867681 h 2727140"/>
              <a:gd name="csX16" fmla="*/ 5635814 w 8385831"/>
              <a:gd name="csY16" fmla="*/ 1966850 h 2727140"/>
              <a:gd name="csX17" fmla="*/ 5796718 w 8385831"/>
              <a:gd name="csY17" fmla="*/ 2115603 h 2727140"/>
              <a:gd name="csX18" fmla="*/ 5957630 w 8385831"/>
              <a:gd name="csY18" fmla="*/ 2264356 h 2727140"/>
              <a:gd name="csX19" fmla="*/ 6118542 w 8385831"/>
              <a:gd name="csY19" fmla="*/ 2363525 h 2727140"/>
              <a:gd name="csX20" fmla="*/ 6279895 w 8385831"/>
              <a:gd name="csY20" fmla="*/ 2380049 h 2727140"/>
              <a:gd name="csX21" fmla="*/ 6440799 w 8385831"/>
              <a:gd name="csY21" fmla="*/ 2545327 h 2727140"/>
              <a:gd name="csX22" fmla="*/ 6601711 w 8385831"/>
              <a:gd name="csY22" fmla="*/ 2611446 h 2727140"/>
              <a:gd name="csX23" fmla="*/ 6762623 w 8385831"/>
              <a:gd name="csY23" fmla="*/ 2627971 h 2727140"/>
              <a:gd name="csX24" fmla="*/ 6923967 w 8385831"/>
              <a:gd name="csY24" fmla="*/ 2661031 h 2727140"/>
              <a:gd name="csX25" fmla="*/ 7084880 w 8385831"/>
              <a:gd name="csY25" fmla="*/ 2694080 h 2727140"/>
              <a:gd name="csX26" fmla="*/ 7245792 w 8385831"/>
              <a:gd name="csY26" fmla="*/ 2661031 h 2727140"/>
              <a:gd name="csX27" fmla="*/ 7406704 w 8385831"/>
              <a:gd name="csY27" fmla="*/ 2677555 h 2727140"/>
              <a:gd name="csX28" fmla="*/ 7568048 w 8385831"/>
              <a:gd name="csY28" fmla="*/ 2727140 h 2727140"/>
              <a:gd name="csX29" fmla="*/ 7728960 w 8385831"/>
              <a:gd name="csY29" fmla="*/ 2710615 h 2727140"/>
              <a:gd name="csX30" fmla="*/ 7889872 w 8385831"/>
              <a:gd name="csY30" fmla="*/ 2661031 h 2727140"/>
              <a:gd name="csX31" fmla="*/ 8050785 w 8385831"/>
              <a:gd name="csY31" fmla="*/ 2495742 h 2727140"/>
              <a:gd name="csX32" fmla="*/ 8212129 w 8385831"/>
              <a:gd name="csY32" fmla="*/ 2429633 h 2727140"/>
              <a:gd name="csX33" fmla="*/ 8373041 w 8385831"/>
              <a:gd name="csY33" fmla="*/ 2446158 h 2727140"/>
              <a:gd name="csX34" fmla="*/ 8375956 w 8385831"/>
              <a:gd name="csY34" fmla="*/ 2451734 h 2727140"/>
              <a:gd name="csX0" fmla="*/ 0 w 8525936"/>
              <a:gd name="csY0" fmla="*/ 0 h 2727140"/>
              <a:gd name="csX1" fmla="*/ 1609977 w 8525936"/>
              <a:gd name="csY1" fmla="*/ 826409 h 2727140"/>
              <a:gd name="csX2" fmla="*/ 3381307 w 8525936"/>
              <a:gd name="csY2" fmla="*/ 1322253 h 2727140"/>
              <a:gd name="csX3" fmla="*/ 3542219 w 8525936"/>
              <a:gd name="csY3" fmla="*/ 1322253 h 2727140"/>
              <a:gd name="csX4" fmla="*/ 3703572 w 8525936"/>
              <a:gd name="csY4" fmla="*/ 1322253 h 2727140"/>
              <a:gd name="csX5" fmla="*/ 3864484 w 8525936"/>
              <a:gd name="csY5" fmla="*/ 1487530 h 2727140"/>
              <a:gd name="csX6" fmla="*/ 4025388 w 8525936"/>
              <a:gd name="csY6" fmla="*/ 1487530 h 2727140"/>
              <a:gd name="csX7" fmla="*/ 4186300 w 8525936"/>
              <a:gd name="csY7" fmla="*/ 1652808 h 2727140"/>
              <a:gd name="csX8" fmla="*/ 4347653 w 8525936"/>
              <a:gd name="csY8" fmla="*/ 1652808 h 2727140"/>
              <a:gd name="csX9" fmla="*/ 4508557 w 8525936"/>
              <a:gd name="csY9" fmla="*/ 1818097 h 2727140"/>
              <a:gd name="csX10" fmla="*/ 4669468 w 8525936"/>
              <a:gd name="csY10" fmla="*/ 1818097 h 2727140"/>
              <a:gd name="csX11" fmla="*/ 4830381 w 8525936"/>
              <a:gd name="csY11" fmla="*/ 1867681 h 2727140"/>
              <a:gd name="csX12" fmla="*/ 4991734 w 8525936"/>
              <a:gd name="csY12" fmla="*/ 1834621 h 2727140"/>
              <a:gd name="csX13" fmla="*/ 5152637 w 8525936"/>
              <a:gd name="csY13" fmla="*/ 1801561 h 2727140"/>
              <a:gd name="csX14" fmla="*/ 5313549 w 8525936"/>
              <a:gd name="csY14" fmla="*/ 1851145 h 2727140"/>
              <a:gd name="csX15" fmla="*/ 5474462 w 8525936"/>
              <a:gd name="csY15" fmla="*/ 1867681 h 2727140"/>
              <a:gd name="csX16" fmla="*/ 5635814 w 8525936"/>
              <a:gd name="csY16" fmla="*/ 1966850 h 2727140"/>
              <a:gd name="csX17" fmla="*/ 5796718 w 8525936"/>
              <a:gd name="csY17" fmla="*/ 2115603 h 2727140"/>
              <a:gd name="csX18" fmla="*/ 5957630 w 8525936"/>
              <a:gd name="csY18" fmla="*/ 2264356 h 2727140"/>
              <a:gd name="csX19" fmla="*/ 6118542 w 8525936"/>
              <a:gd name="csY19" fmla="*/ 2363525 h 2727140"/>
              <a:gd name="csX20" fmla="*/ 6279895 w 8525936"/>
              <a:gd name="csY20" fmla="*/ 2380049 h 2727140"/>
              <a:gd name="csX21" fmla="*/ 6440799 w 8525936"/>
              <a:gd name="csY21" fmla="*/ 2545327 h 2727140"/>
              <a:gd name="csX22" fmla="*/ 6601711 w 8525936"/>
              <a:gd name="csY22" fmla="*/ 2611446 h 2727140"/>
              <a:gd name="csX23" fmla="*/ 6762623 w 8525936"/>
              <a:gd name="csY23" fmla="*/ 2627971 h 2727140"/>
              <a:gd name="csX24" fmla="*/ 6923967 w 8525936"/>
              <a:gd name="csY24" fmla="*/ 2661031 h 2727140"/>
              <a:gd name="csX25" fmla="*/ 7084880 w 8525936"/>
              <a:gd name="csY25" fmla="*/ 2694080 h 2727140"/>
              <a:gd name="csX26" fmla="*/ 7245792 w 8525936"/>
              <a:gd name="csY26" fmla="*/ 2661031 h 2727140"/>
              <a:gd name="csX27" fmla="*/ 7406704 w 8525936"/>
              <a:gd name="csY27" fmla="*/ 2677555 h 2727140"/>
              <a:gd name="csX28" fmla="*/ 7568048 w 8525936"/>
              <a:gd name="csY28" fmla="*/ 2727140 h 2727140"/>
              <a:gd name="csX29" fmla="*/ 7728960 w 8525936"/>
              <a:gd name="csY29" fmla="*/ 2710615 h 2727140"/>
              <a:gd name="csX30" fmla="*/ 7889872 w 8525936"/>
              <a:gd name="csY30" fmla="*/ 2661031 h 2727140"/>
              <a:gd name="csX31" fmla="*/ 8050785 w 8525936"/>
              <a:gd name="csY31" fmla="*/ 2495742 h 2727140"/>
              <a:gd name="csX32" fmla="*/ 8212129 w 8525936"/>
              <a:gd name="csY32" fmla="*/ 2429633 h 2727140"/>
              <a:gd name="csX33" fmla="*/ 8373041 w 8525936"/>
              <a:gd name="csY33" fmla="*/ 2446158 h 2727140"/>
              <a:gd name="csX34" fmla="*/ 8525936 w 8525936"/>
              <a:gd name="csY34" fmla="*/ 2549892 h 2727140"/>
              <a:gd name="csX0" fmla="*/ 0 w 8538940"/>
              <a:gd name="csY0" fmla="*/ 0 h 2727140"/>
              <a:gd name="csX1" fmla="*/ 1609977 w 8538940"/>
              <a:gd name="csY1" fmla="*/ 826409 h 2727140"/>
              <a:gd name="csX2" fmla="*/ 3381307 w 8538940"/>
              <a:gd name="csY2" fmla="*/ 1322253 h 2727140"/>
              <a:gd name="csX3" fmla="*/ 3542219 w 8538940"/>
              <a:gd name="csY3" fmla="*/ 1322253 h 2727140"/>
              <a:gd name="csX4" fmla="*/ 3703572 w 8538940"/>
              <a:gd name="csY4" fmla="*/ 1322253 h 2727140"/>
              <a:gd name="csX5" fmla="*/ 3864484 w 8538940"/>
              <a:gd name="csY5" fmla="*/ 1487530 h 2727140"/>
              <a:gd name="csX6" fmla="*/ 4025388 w 8538940"/>
              <a:gd name="csY6" fmla="*/ 1487530 h 2727140"/>
              <a:gd name="csX7" fmla="*/ 4186300 w 8538940"/>
              <a:gd name="csY7" fmla="*/ 1652808 h 2727140"/>
              <a:gd name="csX8" fmla="*/ 4347653 w 8538940"/>
              <a:gd name="csY8" fmla="*/ 1652808 h 2727140"/>
              <a:gd name="csX9" fmla="*/ 4508557 w 8538940"/>
              <a:gd name="csY9" fmla="*/ 1818097 h 2727140"/>
              <a:gd name="csX10" fmla="*/ 4669468 w 8538940"/>
              <a:gd name="csY10" fmla="*/ 1818097 h 2727140"/>
              <a:gd name="csX11" fmla="*/ 4830381 w 8538940"/>
              <a:gd name="csY11" fmla="*/ 1867681 h 2727140"/>
              <a:gd name="csX12" fmla="*/ 4991734 w 8538940"/>
              <a:gd name="csY12" fmla="*/ 1834621 h 2727140"/>
              <a:gd name="csX13" fmla="*/ 5152637 w 8538940"/>
              <a:gd name="csY13" fmla="*/ 1801561 h 2727140"/>
              <a:gd name="csX14" fmla="*/ 5313549 w 8538940"/>
              <a:gd name="csY14" fmla="*/ 1851145 h 2727140"/>
              <a:gd name="csX15" fmla="*/ 5474462 w 8538940"/>
              <a:gd name="csY15" fmla="*/ 1867681 h 2727140"/>
              <a:gd name="csX16" fmla="*/ 5635814 w 8538940"/>
              <a:gd name="csY16" fmla="*/ 1966850 h 2727140"/>
              <a:gd name="csX17" fmla="*/ 5796718 w 8538940"/>
              <a:gd name="csY17" fmla="*/ 2115603 h 2727140"/>
              <a:gd name="csX18" fmla="*/ 5957630 w 8538940"/>
              <a:gd name="csY18" fmla="*/ 2264356 h 2727140"/>
              <a:gd name="csX19" fmla="*/ 6118542 w 8538940"/>
              <a:gd name="csY19" fmla="*/ 2363525 h 2727140"/>
              <a:gd name="csX20" fmla="*/ 6279895 w 8538940"/>
              <a:gd name="csY20" fmla="*/ 2380049 h 2727140"/>
              <a:gd name="csX21" fmla="*/ 6440799 w 8538940"/>
              <a:gd name="csY21" fmla="*/ 2545327 h 2727140"/>
              <a:gd name="csX22" fmla="*/ 6601711 w 8538940"/>
              <a:gd name="csY22" fmla="*/ 2611446 h 2727140"/>
              <a:gd name="csX23" fmla="*/ 6762623 w 8538940"/>
              <a:gd name="csY23" fmla="*/ 2627971 h 2727140"/>
              <a:gd name="csX24" fmla="*/ 6923967 w 8538940"/>
              <a:gd name="csY24" fmla="*/ 2661031 h 2727140"/>
              <a:gd name="csX25" fmla="*/ 7084880 w 8538940"/>
              <a:gd name="csY25" fmla="*/ 2694080 h 2727140"/>
              <a:gd name="csX26" fmla="*/ 7245792 w 8538940"/>
              <a:gd name="csY26" fmla="*/ 2661031 h 2727140"/>
              <a:gd name="csX27" fmla="*/ 7406704 w 8538940"/>
              <a:gd name="csY27" fmla="*/ 2677555 h 2727140"/>
              <a:gd name="csX28" fmla="*/ 7568048 w 8538940"/>
              <a:gd name="csY28" fmla="*/ 2727140 h 2727140"/>
              <a:gd name="csX29" fmla="*/ 7728960 w 8538940"/>
              <a:gd name="csY29" fmla="*/ 2710615 h 2727140"/>
              <a:gd name="csX30" fmla="*/ 7889872 w 8538940"/>
              <a:gd name="csY30" fmla="*/ 2661031 h 2727140"/>
              <a:gd name="csX31" fmla="*/ 8050785 w 8538940"/>
              <a:gd name="csY31" fmla="*/ 2495742 h 2727140"/>
              <a:gd name="csX32" fmla="*/ 8212129 w 8538940"/>
              <a:gd name="csY32" fmla="*/ 2429633 h 2727140"/>
              <a:gd name="csX33" fmla="*/ 8373041 w 8538940"/>
              <a:gd name="csY33" fmla="*/ 2446158 h 2727140"/>
              <a:gd name="csX34" fmla="*/ 8525936 w 8538940"/>
              <a:gd name="csY34" fmla="*/ 2549892 h 2727140"/>
              <a:gd name="csX35" fmla="*/ 8531331 w 8538940"/>
              <a:gd name="csY35" fmla="*/ 255173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73041 w 8674011"/>
              <a:gd name="csY33" fmla="*/ 2446158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56557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39075"/>
              <a:gd name="csX1" fmla="*/ 1609977 w 8674011"/>
              <a:gd name="csY1" fmla="*/ 826409 h 2739075"/>
              <a:gd name="csX2" fmla="*/ 3381307 w 8674011"/>
              <a:gd name="csY2" fmla="*/ 1322253 h 2739075"/>
              <a:gd name="csX3" fmla="*/ 3542219 w 8674011"/>
              <a:gd name="csY3" fmla="*/ 1322253 h 2739075"/>
              <a:gd name="csX4" fmla="*/ 3703572 w 8674011"/>
              <a:gd name="csY4" fmla="*/ 1322253 h 2739075"/>
              <a:gd name="csX5" fmla="*/ 3864484 w 8674011"/>
              <a:gd name="csY5" fmla="*/ 1487530 h 2739075"/>
              <a:gd name="csX6" fmla="*/ 4025388 w 8674011"/>
              <a:gd name="csY6" fmla="*/ 1487530 h 2739075"/>
              <a:gd name="csX7" fmla="*/ 4186300 w 8674011"/>
              <a:gd name="csY7" fmla="*/ 1652808 h 2739075"/>
              <a:gd name="csX8" fmla="*/ 4347653 w 8674011"/>
              <a:gd name="csY8" fmla="*/ 1652808 h 2739075"/>
              <a:gd name="csX9" fmla="*/ 4508557 w 8674011"/>
              <a:gd name="csY9" fmla="*/ 1818097 h 2739075"/>
              <a:gd name="csX10" fmla="*/ 4669468 w 8674011"/>
              <a:gd name="csY10" fmla="*/ 1818097 h 2739075"/>
              <a:gd name="csX11" fmla="*/ 4830381 w 8674011"/>
              <a:gd name="csY11" fmla="*/ 1867681 h 2739075"/>
              <a:gd name="csX12" fmla="*/ 4991734 w 8674011"/>
              <a:gd name="csY12" fmla="*/ 1834621 h 2739075"/>
              <a:gd name="csX13" fmla="*/ 5152637 w 8674011"/>
              <a:gd name="csY13" fmla="*/ 1801561 h 2739075"/>
              <a:gd name="csX14" fmla="*/ 5313549 w 8674011"/>
              <a:gd name="csY14" fmla="*/ 1851145 h 2739075"/>
              <a:gd name="csX15" fmla="*/ 5474462 w 8674011"/>
              <a:gd name="csY15" fmla="*/ 1867681 h 2739075"/>
              <a:gd name="csX16" fmla="*/ 5635814 w 8674011"/>
              <a:gd name="csY16" fmla="*/ 1966850 h 2739075"/>
              <a:gd name="csX17" fmla="*/ 5796718 w 8674011"/>
              <a:gd name="csY17" fmla="*/ 2115603 h 2739075"/>
              <a:gd name="csX18" fmla="*/ 5957630 w 8674011"/>
              <a:gd name="csY18" fmla="*/ 2264356 h 2739075"/>
              <a:gd name="csX19" fmla="*/ 6118542 w 8674011"/>
              <a:gd name="csY19" fmla="*/ 2363525 h 2739075"/>
              <a:gd name="csX20" fmla="*/ 6279895 w 8674011"/>
              <a:gd name="csY20" fmla="*/ 2380049 h 2739075"/>
              <a:gd name="csX21" fmla="*/ 6440799 w 8674011"/>
              <a:gd name="csY21" fmla="*/ 2545327 h 2739075"/>
              <a:gd name="csX22" fmla="*/ 6601711 w 8674011"/>
              <a:gd name="csY22" fmla="*/ 2611446 h 2739075"/>
              <a:gd name="csX23" fmla="*/ 6762623 w 8674011"/>
              <a:gd name="csY23" fmla="*/ 2627971 h 2739075"/>
              <a:gd name="csX24" fmla="*/ 6923967 w 8674011"/>
              <a:gd name="csY24" fmla="*/ 2661031 h 2739075"/>
              <a:gd name="csX25" fmla="*/ 7084880 w 8674011"/>
              <a:gd name="csY25" fmla="*/ 2694080 h 2739075"/>
              <a:gd name="csX26" fmla="*/ 7245792 w 8674011"/>
              <a:gd name="csY26" fmla="*/ 2661031 h 2739075"/>
              <a:gd name="csX27" fmla="*/ 7406704 w 8674011"/>
              <a:gd name="csY27" fmla="*/ 2677555 h 2739075"/>
              <a:gd name="csX28" fmla="*/ 7568048 w 8674011"/>
              <a:gd name="csY28" fmla="*/ 2727140 h 2739075"/>
              <a:gd name="csX29" fmla="*/ 7728960 w 8674011"/>
              <a:gd name="csY29" fmla="*/ 2710615 h 2739075"/>
              <a:gd name="csX30" fmla="*/ 7889872 w 8674011"/>
              <a:gd name="csY30" fmla="*/ 2739075 h 2739075"/>
              <a:gd name="csX31" fmla="*/ 8050785 w 8674011"/>
              <a:gd name="csY31" fmla="*/ 2565572 h 2739075"/>
              <a:gd name="csX32" fmla="*/ 8202924 w 8674011"/>
              <a:gd name="csY32" fmla="*/ 2515893 h 2739075"/>
              <a:gd name="csX33" fmla="*/ 8368439 w 8674011"/>
              <a:gd name="csY33" fmla="*/ 2528310 h 2739075"/>
              <a:gd name="csX34" fmla="*/ 8525936 w 8674011"/>
              <a:gd name="csY34" fmla="*/ 2549892 h 2739075"/>
              <a:gd name="csX35" fmla="*/ 8674011 w 8674011"/>
              <a:gd name="csY35" fmla="*/ 2621562 h 2739075"/>
              <a:gd name="csX0" fmla="*/ 0 w 8674011"/>
              <a:gd name="csY0" fmla="*/ 0 h 2768122"/>
              <a:gd name="csX1" fmla="*/ 1609977 w 8674011"/>
              <a:gd name="csY1" fmla="*/ 826409 h 2768122"/>
              <a:gd name="csX2" fmla="*/ 3381307 w 8674011"/>
              <a:gd name="csY2" fmla="*/ 1322253 h 2768122"/>
              <a:gd name="csX3" fmla="*/ 3542219 w 8674011"/>
              <a:gd name="csY3" fmla="*/ 1322253 h 2768122"/>
              <a:gd name="csX4" fmla="*/ 3703572 w 8674011"/>
              <a:gd name="csY4" fmla="*/ 1322253 h 2768122"/>
              <a:gd name="csX5" fmla="*/ 3864484 w 8674011"/>
              <a:gd name="csY5" fmla="*/ 1487530 h 2768122"/>
              <a:gd name="csX6" fmla="*/ 4025388 w 8674011"/>
              <a:gd name="csY6" fmla="*/ 1487530 h 2768122"/>
              <a:gd name="csX7" fmla="*/ 4186300 w 8674011"/>
              <a:gd name="csY7" fmla="*/ 1652808 h 2768122"/>
              <a:gd name="csX8" fmla="*/ 4347653 w 8674011"/>
              <a:gd name="csY8" fmla="*/ 1652808 h 2768122"/>
              <a:gd name="csX9" fmla="*/ 4508557 w 8674011"/>
              <a:gd name="csY9" fmla="*/ 1818097 h 2768122"/>
              <a:gd name="csX10" fmla="*/ 4669468 w 8674011"/>
              <a:gd name="csY10" fmla="*/ 1818097 h 2768122"/>
              <a:gd name="csX11" fmla="*/ 4830381 w 8674011"/>
              <a:gd name="csY11" fmla="*/ 1867681 h 2768122"/>
              <a:gd name="csX12" fmla="*/ 4991734 w 8674011"/>
              <a:gd name="csY12" fmla="*/ 1834621 h 2768122"/>
              <a:gd name="csX13" fmla="*/ 5152637 w 8674011"/>
              <a:gd name="csY13" fmla="*/ 1801561 h 2768122"/>
              <a:gd name="csX14" fmla="*/ 5313549 w 8674011"/>
              <a:gd name="csY14" fmla="*/ 1851145 h 2768122"/>
              <a:gd name="csX15" fmla="*/ 5474462 w 8674011"/>
              <a:gd name="csY15" fmla="*/ 1867681 h 2768122"/>
              <a:gd name="csX16" fmla="*/ 5635814 w 8674011"/>
              <a:gd name="csY16" fmla="*/ 1966850 h 2768122"/>
              <a:gd name="csX17" fmla="*/ 5796718 w 8674011"/>
              <a:gd name="csY17" fmla="*/ 2115603 h 2768122"/>
              <a:gd name="csX18" fmla="*/ 5957630 w 8674011"/>
              <a:gd name="csY18" fmla="*/ 2264356 h 2768122"/>
              <a:gd name="csX19" fmla="*/ 6118542 w 8674011"/>
              <a:gd name="csY19" fmla="*/ 2363525 h 2768122"/>
              <a:gd name="csX20" fmla="*/ 6279895 w 8674011"/>
              <a:gd name="csY20" fmla="*/ 2380049 h 2768122"/>
              <a:gd name="csX21" fmla="*/ 6440799 w 8674011"/>
              <a:gd name="csY21" fmla="*/ 2545327 h 2768122"/>
              <a:gd name="csX22" fmla="*/ 6601711 w 8674011"/>
              <a:gd name="csY22" fmla="*/ 2611446 h 2768122"/>
              <a:gd name="csX23" fmla="*/ 6762623 w 8674011"/>
              <a:gd name="csY23" fmla="*/ 2627971 h 2768122"/>
              <a:gd name="csX24" fmla="*/ 6923967 w 8674011"/>
              <a:gd name="csY24" fmla="*/ 2661031 h 2768122"/>
              <a:gd name="csX25" fmla="*/ 7084880 w 8674011"/>
              <a:gd name="csY25" fmla="*/ 2694080 h 2768122"/>
              <a:gd name="csX26" fmla="*/ 7245792 w 8674011"/>
              <a:gd name="csY26" fmla="*/ 2661031 h 2768122"/>
              <a:gd name="csX27" fmla="*/ 7406704 w 8674011"/>
              <a:gd name="csY27" fmla="*/ 2677555 h 2768122"/>
              <a:gd name="csX28" fmla="*/ 7568048 w 8674011"/>
              <a:gd name="csY28" fmla="*/ 2727140 h 2768122"/>
              <a:gd name="csX29" fmla="*/ 7710550 w 8674011"/>
              <a:gd name="csY29" fmla="*/ 2768122 h 2768122"/>
              <a:gd name="csX30" fmla="*/ 7889872 w 8674011"/>
              <a:gd name="csY30" fmla="*/ 2739075 h 2768122"/>
              <a:gd name="csX31" fmla="*/ 8050785 w 8674011"/>
              <a:gd name="csY31" fmla="*/ 2565572 h 2768122"/>
              <a:gd name="csX32" fmla="*/ 8202924 w 8674011"/>
              <a:gd name="csY32" fmla="*/ 2515893 h 2768122"/>
              <a:gd name="csX33" fmla="*/ 8368439 w 8674011"/>
              <a:gd name="csY33" fmla="*/ 2528310 h 2768122"/>
              <a:gd name="csX34" fmla="*/ 8525936 w 8674011"/>
              <a:gd name="csY34" fmla="*/ 2549892 h 2768122"/>
              <a:gd name="csX35" fmla="*/ 8674011 w 8674011"/>
              <a:gd name="csY35" fmla="*/ 2621562 h 2768122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06704 w 8674011"/>
              <a:gd name="csY27" fmla="*/ 2677555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14580 w 8674011"/>
              <a:gd name="csY1" fmla="*/ 768902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</a:cxnLst>
            <a:rect l="l" t="t" r="r" b="b"/>
            <a:pathLst>
              <a:path w="8674011" h="2788754">
                <a:moveTo>
                  <a:pt x="0" y="0"/>
                </a:moveTo>
                <a:lnTo>
                  <a:pt x="1614580" y="768902"/>
                </a:lnTo>
                <a:lnTo>
                  <a:pt x="3381307" y="1322253"/>
                </a:lnTo>
                <a:lnTo>
                  <a:pt x="3542219" y="1322253"/>
                </a:lnTo>
                <a:lnTo>
                  <a:pt x="3703572" y="1322253"/>
                </a:lnTo>
                <a:lnTo>
                  <a:pt x="3864484" y="1454669"/>
                </a:lnTo>
                <a:lnTo>
                  <a:pt x="4025388" y="1487530"/>
                </a:lnTo>
                <a:lnTo>
                  <a:pt x="4190903" y="1611732"/>
                </a:lnTo>
                <a:lnTo>
                  <a:pt x="4347653" y="1652808"/>
                </a:lnTo>
                <a:lnTo>
                  <a:pt x="4540775" y="1731838"/>
                </a:lnTo>
                <a:lnTo>
                  <a:pt x="4669468" y="1818097"/>
                </a:lnTo>
                <a:lnTo>
                  <a:pt x="4830381" y="1867681"/>
                </a:lnTo>
                <a:lnTo>
                  <a:pt x="4991734" y="1834621"/>
                </a:lnTo>
                <a:lnTo>
                  <a:pt x="5152637" y="1801561"/>
                </a:lnTo>
                <a:lnTo>
                  <a:pt x="5313549" y="1851145"/>
                </a:lnTo>
                <a:lnTo>
                  <a:pt x="5474462" y="1867681"/>
                </a:lnTo>
                <a:lnTo>
                  <a:pt x="5635814" y="1966850"/>
                </a:lnTo>
                <a:lnTo>
                  <a:pt x="5796718" y="2115603"/>
                </a:lnTo>
                <a:lnTo>
                  <a:pt x="5957630" y="2264356"/>
                </a:lnTo>
                <a:lnTo>
                  <a:pt x="6118542" y="2363525"/>
                </a:lnTo>
                <a:lnTo>
                  <a:pt x="6279895" y="2380049"/>
                </a:lnTo>
                <a:lnTo>
                  <a:pt x="6440799" y="2545327"/>
                </a:lnTo>
                <a:lnTo>
                  <a:pt x="6601711" y="2611446"/>
                </a:lnTo>
                <a:lnTo>
                  <a:pt x="6762623" y="2627971"/>
                </a:lnTo>
                <a:lnTo>
                  <a:pt x="6923967" y="2661031"/>
                </a:lnTo>
                <a:lnTo>
                  <a:pt x="7084880" y="2726942"/>
                </a:lnTo>
                <a:lnTo>
                  <a:pt x="7241189" y="2689785"/>
                </a:lnTo>
                <a:lnTo>
                  <a:pt x="7420512" y="2702200"/>
                </a:lnTo>
                <a:lnTo>
                  <a:pt x="7545036" y="2788754"/>
                </a:lnTo>
                <a:lnTo>
                  <a:pt x="7710550" y="2768122"/>
                </a:lnTo>
                <a:lnTo>
                  <a:pt x="7889872" y="2739075"/>
                </a:lnTo>
                <a:lnTo>
                  <a:pt x="8050785" y="2565572"/>
                </a:lnTo>
                <a:lnTo>
                  <a:pt x="8202924" y="2515893"/>
                </a:lnTo>
                <a:lnTo>
                  <a:pt x="8368439" y="2528310"/>
                </a:lnTo>
                <a:lnTo>
                  <a:pt x="8525936" y="2549892"/>
                </a:lnTo>
                <a:cubicBezTo>
                  <a:pt x="8552318" y="2567488"/>
                  <a:pt x="8672887" y="2621179"/>
                  <a:pt x="8674011" y="2621562"/>
                </a:cubicBezTo>
              </a:path>
            </a:pathLst>
          </a:custGeom>
          <a:noFill/>
          <a:ln w="88084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BD2DE75C-B7A9-6F3B-B2CD-7604B2E38BC0}"/>
              </a:ext>
            </a:extLst>
          </p:cNvPr>
          <p:cNvSpPr/>
          <p:nvPr/>
        </p:nvSpPr>
        <p:spPr>
          <a:xfrm rot="7599400">
            <a:off x="10750853" y="4389072"/>
            <a:ext cx="357465" cy="34338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7919F8B-1F12-629A-69EC-47FBBACA7653}"/>
              </a:ext>
            </a:extLst>
          </p:cNvPr>
          <p:cNvSpPr txBox="1"/>
          <p:nvPr/>
        </p:nvSpPr>
        <p:spPr>
          <a:xfrm>
            <a:off x="1695230" y="1834810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24% </a:t>
            </a:r>
            <a:r>
              <a:rPr lang="en-SE" sz="4000" dirty="0">
                <a:latin typeface="Rubik Light" pitchFamily="2" charset="-79"/>
                <a:cs typeface="Rubik Light" pitchFamily="2" charset="-79"/>
              </a:rPr>
              <a:t>1970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C61CB8F-531B-A538-99D7-94490479D14F}"/>
              </a:ext>
            </a:extLst>
          </p:cNvPr>
          <p:cNvSpPr txBox="1"/>
          <p:nvPr/>
        </p:nvSpPr>
        <p:spPr>
          <a:xfrm>
            <a:off x="9191302" y="4710264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SE" sz="4000" dirty="0">
                <a:latin typeface="Rubik Medium" pitchFamily="2" charset="-79"/>
                <a:cs typeface="Rubik Medium" pitchFamily="2" charset="-79"/>
              </a:rPr>
              <a:t>8.2%</a:t>
            </a:r>
          </a:p>
          <a:p>
            <a:pPr algn="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A60C0DF-94E1-0B67-16BE-5D7C6CAE5644}"/>
              </a:ext>
            </a:extLst>
          </p:cNvPr>
          <p:cNvSpPr txBox="1"/>
          <p:nvPr/>
        </p:nvSpPr>
        <p:spPr>
          <a:xfrm>
            <a:off x="9677770" y="6065502"/>
            <a:ext cx="95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2020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DCCC7C-2BBF-4A2C-4607-735556CA3A15}"/>
              </a:ext>
            </a:extLst>
          </p:cNvPr>
          <p:cNvSpPr txBox="1"/>
          <p:nvPr/>
        </p:nvSpPr>
        <p:spPr>
          <a:xfrm>
            <a:off x="1735416" y="360496"/>
            <a:ext cx="9682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latin typeface="Rubik Medium" pitchFamily="2" charset="-79"/>
                <a:cs typeface="Rubik Medium" pitchFamily="2" charset="-79"/>
              </a:rPr>
              <a:t>Hunger </a:t>
            </a:r>
            <a:r>
              <a:rPr lang="en-SE" dirty="0">
                <a:latin typeface="Rubik Light" pitchFamily="2" charset="-79"/>
                <a:cs typeface="Rubik Light" pitchFamily="2" charset="-79"/>
              </a:rPr>
              <a:t>Share of undernourished people in the world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3143CD2-D63C-4AC3-6311-18AF9DABF0E7}"/>
              </a:ext>
            </a:extLst>
          </p:cNvPr>
          <p:cNvSpPr/>
          <p:nvPr/>
        </p:nvSpPr>
        <p:spPr>
          <a:xfrm>
            <a:off x="2333466" y="3837783"/>
            <a:ext cx="5226795" cy="1474595"/>
          </a:xfrm>
          <a:prstGeom prst="roundRect">
            <a:avLst/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Rubik Light" pitchFamily="2" charset="-79"/>
                <a:cs typeface="Rubik Light" pitchFamily="2" charset="-79"/>
              </a:rPr>
              <a:t>More info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g</a:t>
            </a:r>
            <a:r>
              <a:rPr lang="en-SE" sz="40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apminder.org/39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5EB6000-4957-8FFE-109C-1576317BFE9D}"/>
              </a:ext>
            </a:extLst>
          </p:cNvPr>
          <p:cNvSpPr/>
          <p:nvPr/>
        </p:nvSpPr>
        <p:spPr>
          <a:xfrm>
            <a:off x="1695230" y="6064523"/>
            <a:ext cx="9130374" cy="46631"/>
          </a:xfrm>
          <a:custGeom>
            <a:avLst/>
            <a:gdLst>
              <a:gd name="connsiteX0" fmla="*/ 0 w 8373041"/>
              <a:gd name="connsiteY0" fmla="*/ 1 h 11333"/>
              <a:gd name="connsiteX1" fmla="*/ 8373041 w 8373041"/>
              <a:gd name="connsiteY1" fmla="*/ 1 h 11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73041" h="11333">
                <a:moveTo>
                  <a:pt x="0" y="1"/>
                </a:moveTo>
                <a:lnTo>
                  <a:pt x="8373041" y="1"/>
                </a:lnTo>
              </a:path>
            </a:pathLst>
          </a:custGeom>
          <a:ln w="17617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67052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1C457B-ED22-8100-49BE-AD1C1A076633}"/>
              </a:ext>
            </a:extLst>
          </p:cNvPr>
          <p:cNvSpPr txBox="1"/>
          <p:nvPr/>
        </p:nvSpPr>
        <p:spPr>
          <a:xfrm>
            <a:off x="878774" y="2062036"/>
            <a:ext cx="1043841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4100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These slides are part of </a:t>
            </a:r>
            <a:r>
              <a:rPr lang="en-GB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Gapminder’s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free teaching materials for an updated fact-based worldview.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Available under Creative Common BY License.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Which means you can copy, edit and share them as you like,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as long as you mention: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CF2086-A9C4-187F-7E20-F2DE2D89A892}"/>
              </a:ext>
            </a:extLst>
          </p:cNvPr>
          <p:cNvSpPr txBox="1"/>
          <p:nvPr/>
        </p:nvSpPr>
        <p:spPr>
          <a:xfrm>
            <a:off x="3248303" y="3923056"/>
            <a:ext cx="569935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32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gapminder.org/39</a:t>
            </a:r>
          </a:p>
        </p:txBody>
      </p:sp>
      <p:sp>
        <p:nvSpPr>
          <p:cNvPr id="7" name="Shape 818">
            <a:extLst>
              <a:ext uri="{FF2B5EF4-FFF2-40B4-BE49-F238E27FC236}">
                <a16:creationId xmlns:a16="http://schemas.microsoft.com/office/drawing/2014/main" id="{AF7BFA2A-D8A3-7663-BA3F-8FF22C7D052E}"/>
              </a:ext>
            </a:extLst>
          </p:cNvPr>
          <p:cNvSpPr txBox="1"/>
          <p:nvPr/>
        </p:nvSpPr>
        <p:spPr>
          <a:xfrm>
            <a:off x="4681595" y="1582698"/>
            <a:ext cx="2832769" cy="3586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0" i="0" u="none" strike="noStrike" cap="none" baseline="0" dirty="0">
                <a:solidFill>
                  <a:srgbClr val="FFCA34"/>
                </a:solidFill>
                <a:latin typeface="Rubik" pitchFamily="2" charset="-79"/>
                <a:ea typeface="Trebuchet MS"/>
                <a:cs typeface="Rubik" pitchFamily="2" charset="-79"/>
                <a:sym typeface="Trebuchet MS"/>
              </a:rPr>
              <a:t>FREE LICENSE</a:t>
            </a:r>
          </a:p>
        </p:txBody>
      </p:sp>
      <p:pic>
        <p:nvPicPr>
          <p:cNvPr id="8" name="Shape 823">
            <a:extLst>
              <a:ext uri="{FF2B5EF4-FFF2-40B4-BE49-F238E27FC236}">
                <a16:creationId xmlns:a16="http://schemas.microsoft.com/office/drawing/2014/main" id="{C4981E05-D519-E997-BE14-3E68AD93784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90145" y="574390"/>
            <a:ext cx="5415669" cy="73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83E112-1650-D6A1-0AA8-41746AA39BB9}"/>
              </a:ext>
            </a:extLst>
          </p:cNvPr>
          <p:cNvSpPr txBox="1"/>
          <p:nvPr/>
        </p:nvSpPr>
        <p:spPr>
          <a:xfrm>
            <a:off x="1994123" y="4767470"/>
            <a:ext cx="82077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4100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The world keeps changing, please visit the link above to get an updated version of this slideshow and to use our free visualization tools and links to the data sources.</a:t>
            </a:r>
          </a:p>
        </p:txBody>
      </p:sp>
    </p:spTree>
    <p:extLst>
      <p:ext uri="{BB962C8B-B14F-4D97-AF65-F5344CB8AC3E}">
        <p14:creationId xmlns:p14="http://schemas.microsoft.com/office/powerpoint/2010/main" val="233616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E75BF0-BE29-370C-2E24-6E14A0834A2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2583885" y="225630"/>
            <a:ext cx="10390909" cy="6246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02BD4D-1F20-97CE-FB26-5A4B1200CA21}"/>
              </a:ext>
            </a:extLst>
          </p:cNvPr>
          <p:cNvSpPr txBox="1"/>
          <p:nvPr/>
        </p:nvSpPr>
        <p:spPr>
          <a:xfrm>
            <a:off x="23150" y="6465765"/>
            <a:ext cx="674990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UN’s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FAO,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Prevalence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undernourishment</a:t>
            </a:r>
            <a:endParaRPr lang="en-SE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C9879-5A1F-616A-632B-0A8DBE9E7ABA}"/>
              </a:ext>
            </a:extLst>
          </p:cNvPr>
          <p:cNvSpPr txBox="1"/>
          <p:nvPr/>
        </p:nvSpPr>
        <p:spPr>
          <a:xfrm>
            <a:off x="8829302" y="6465765"/>
            <a:ext cx="333954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gapminder.org/39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6A237FE-AD92-D393-20D9-A3B52870F217}"/>
              </a:ext>
            </a:extLst>
          </p:cNvPr>
          <p:cNvSpPr txBox="1"/>
          <p:nvPr/>
        </p:nvSpPr>
        <p:spPr>
          <a:xfrm>
            <a:off x="1488281" y="114110"/>
            <a:ext cx="9682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solidFill>
                  <a:srgbClr val="D83B4A"/>
                </a:solidFill>
                <a:latin typeface="Rubik Medium" pitchFamily="2" charset="-79"/>
                <a:cs typeface="Rubik Medium" pitchFamily="2" charset="-79"/>
              </a:rPr>
              <a:t>Hunger </a:t>
            </a:r>
            <a:r>
              <a:rPr lang="en-SE" sz="2400" dirty="0">
                <a:solidFill>
                  <a:srgbClr val="D83B4A"/>
                </a:solidFill>
                <a:latin typeface="Rubik Light" pitchFamily="2" charset="-79"/>
                <a:cs typeface="Rubik Light" pitchFamily="2" charset="-79"/>
              </a:rPr>
              <a:t>Share of people with too little food</a:t>
            </a:r>
          </a:p>
        </p:txBody>
      </p:sp>
      <p:grpSp>
        <p:nvGrpSpPr>
          <p:cNvPr id="69" name="Image 0" descr="preencoded.png">
            <a:extLst>
              <a:ext uri="{FF2B5EF4-FFF2-40B4-BE49-F238E27FC236}">
                <a16:creationId xmlns:a16="http://schemas.microsoft.com/office/drawing/2014/main" id="{7F8A11DB-F840-0A17-C841-D905D8AACCC2}"/>
              </a:ext>
            </a:extLst>
          </p:cNvPr>
          <p:cNvGrpSpPr/>
          <p:nvPr/>
        </p:nvGrpSpPr>
        <p:grpSpPr>
          <a:xfrm>
            <a:off x="1715677" y="6059768"/>
            <a:ext cx="8443027" cy="68001"/>
            <a:chOff x="2092371" y="5856568"/>
            <a:chExt cx="8031986" cy="68001"/>
          </a:xfrm>
          <a:noFill/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FE086859-CB3E-518A-06B9-675ABF9C99F3}"/>
                </a:ext>
              </a:extLst>
            </p:cNvPr>
            <p:cNvSpPr/>
            <p:nvPr/>
          </p:nvSpPr>
          <p:spPr>
            <a:xfrm>
              <a:off x="2092371" y="5856568"/>
              <a:ext cx="8813" cy="68001"/>
            </a:xfrm>
            <a:custGeom>
              <a:avLst/>
              <a:gdLst>
                <a:gd name="connsiteX0" fmla="*/ 41 w 8813"/>
                <a:gd name="connsiteY0" fmla="*/ 530 h 68001"/>
                <a:gd name="connsiteX1" fmla="*/ 41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1" y="530"/>
                  </a:moveTo>
                  <a:lnTo>
                    <a:pt x="41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0CBE3948-2D02-04C6-25A6-17EC2906760B}"/>
                </a:ext>
              </a:extLst>
            </p:cNvPr>
            <p:cNvSpPr/>
            <p:nvPr/>
          </p:nvSpPr>
          <p:spPr>
            <a:xfrm>
              <a:off x="6117760" y="5856568"/>
              <a:ext cx="8813" cy="68001"/>
            </a:xfrm>
            <a:custGeom>
              <a:avLst/>
              <a:gdLst>
                <a:gd name="connsiteX0" fmla="*/ 497 w 8813"/>
                <a:gd name="connsiteY0" fmla="*/ 530 h 68001"/>
                <a:gd name="connsiteX1" fmla="*/ 497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497" y="530"/>
                  </a:moveTo>
                  <a:lnTo>
                    <a:pt x="497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82905336-DC90-001F-0477-8B7A56850856}"/>
                </a:ext>
              </a:extLst>
            </p:cNvPr>
            <p:cNvSpPr/>
            <p:nvPr/>
          </p:nvSpPr>
          <p:spPr>
            <a:xfrm>
              <a:off x="10115544" y="5856568"/>
              <a:ext cx="8813" cy="68001"/>
            </a:xfrm>
            <a:custGeom>
              <a:avLst/>
              <a:gdLst>
                <a:gd name="connsiteX0" fmla="*/ 954 w 8813"/>
                <a:gd name="connsiteY0" fmla="*/ 530 h 68001"/>
                <a:gd name="connsiteX1" fmla="*/ 954 w 8813"/>
                <a:gd name="connsiteY1" fmla="*/ 68531 h 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13" h="68001">
                  <a:moveTo>
                    <a:pt x="954" y="530"/>
                  </a:moveTo>
                  <a:lnTo>
                    <a:pt x="954" y="68531"/>
                  </a:lnTo>
                </a:path>
              </a:pathLst>
            </a:custGeom>
            <a:noFill/>
            <a:ln w="880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7C1F84E3-EE98-942C-04CC-D66339D457E6}"/>
              </a:ext>
            </a:extLst>
          </p:cNvPr>
          <p:cNvSpPr txBox="1"/>
          <p:nvPr/>
        </p:nvSpPr>
        <p:spPr>
          <a:xfrm>
            <a:off x="1584187" y="6065502"/>
            <a:ext cx="864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1970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B2FA666-FC2C-00C7-34C0-ABBDD84079F7}"/>
              </a:ext>
            </a:extLst>
          </p:cNvPr>
          <p:cNvSpPr txBox="1"/>
          <p:nvPr/>
        </p:nvSpPr>
        <p:spPr>
          <a:xfrm>
            <a:off x="5514706" y="6065502"/>
            <a:ext cx="878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1995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4E79BE6F-B6F1-B524-9BE7-EB6BACDAA4FF}"/>
              </a:ext>
            </a:extLst>
          </p:cNvPr>
          <p:cNvSpPr/>
          <p:nvPr/>
        </p:nvSpPr>
        <p:spPr>
          <a:xfrm>
            <a:off x="1695230" y="1393225"/>
            <a:ext cx="9132427" cy="4673020"/>
          </a:xfrm>
          <a:custGeom>
            <a:avLst/>
            <a:gdLst>
              <a:gd name="connsiteX0" fmla="*/ 0 w 8373041"/>
              <a:gd name="connsiteY0" fmla="*/ 0 h 3966749"/>
              <a:gd name="connsiteX1" fmla="*/ 1609977 w 8373041"/>
              <a:gd name="connsiteY1" fmla="*/ 826410 h 3966749"/>
              <a:gd name="connsiteX2" fmla="*/ 3381307 w 8373041"/>
              <a:gd name="connsiteY2" fmla="*/ 1322253 h 3966749"/>
              <a:gd name="connsiteX3" fmla="*/ 3542220 w 8373041"/>
              <a:gd name="connsiteY3" fmla="*/ 1322253 h 3966749"/>
              <a:gd name="connsiteX4" fmla="*/ 3703572 w 8373041"/>
              <a:gd name="connsiteY4" fmla="*/ 1322253 h 3966749"/>
              <a:gd name="connsiteX5" fmla="*/ 3864485 w 8373041"/>
              <a:gd name="connsiteY5" fmla="*/ 1487531 h 3966749"/>
              <a:gd name="connsiteX6" fmla="*/ 4025388 w 8373041"/>
              <a:gd name="connsiteY6" fmla="*/ 1487531 h 3966749"/>
              <a:gd name="connsiteX7" fmla="*/ 4186300 w 8373041"/>
              <a:gd name="connsiteY7" fmla="*/ 1652808 h 3966749"/>
              <a:gd name="connsiteX8" fmla="*/ 4347653 w 8373041"/>
              <a:gd name="connsiteY8" fmla="*/ 1652808 h 3966749"/>
              <a:gd name="connsiteX9" fmla="*/ 4508557 w 8373041"/>
              <a:gd name="connsiteY9" fmla="*/ 1818097 h 3966749"/>
              <a:gd name="connsiteX10" fmla="*/ 4669469 w 8373041"/>
              <a:gd name="connsiteY10" fmla="*/ 1818097 h 3966749"/>
              <a:gd name="connsiteX11" fmla="*/ 4830381 w 8373041"/>
              <a:gd name="connsiteY11" fmla="*/ 1867681 h 3966749"/>
              <a:gd name="connsiteX12" fmla="*/ 4991734 w 8373041"/>
              <a:gd name="connsiteY12" fmla="*/ 1834622 h 3966749"/>
              <a:gd name="connsiteX13" fmla="*/ 5152638 w 8373041"/>
              <a:gd name="connsiteY13" fmla="*/ 1801562 h 3966749"/>
              <a:gd name="connsiteX14" fmla="*/ 5313550 w 8373041"/>
              <a:gd name="connsiteY14" fmla="*/ 1851146 h 3966749"/>
              <a:gd name="connsiteX15" fmla="*/ 5474462 w 8373041"/>
              <a:gd name="connsiteY15" fmla="*/ 1867681 h 3966749"/>
              <a:gd name="connsiteX16" fmla="*/ 5635815 w 8373041"/>
              <a:gd name="connsiteY16" fmla="*/ 1966850 h 3966749"/>
              <a:gd name="connsiteX17" fmla="*/ 5796719 w 8373041"/>
              <a:gd name="connsiteY17" fmla="*/ 2115603 h 3966749"/>
              <a:gd name="connsiteX18" fmla="*/ 5957630 w 8373041"/>
              <a:gd name="connsiteY18" fmla="*/ 2264356 h 3966749"/>
              <a:gd name="connsiteX19" fmla="*/ 6118543 w 8373041"/>
              <a:gd name="connsiteY19" fmla="*/ 2363525 h 3966749"/>
              <a:gd name="connsiteX20" fmla="*/ 6279896 w 8373041"/>
              <a:gd name="connsiteY20" fmla="*/ 2380050 h 3966749"/>
              <a:gd name="connsiteX21" fmla="*/ 6440799 w 8373041"/>
              <a:gd name="connsiteY21" fmla="*/ 2545327 h 3966749"/>
              <a:gd name="connsiteX22" fmla="*/ 6601711 w 8373041"/>
              <a:gd name="connsiteY22" fmla="*/ 2611447 h 3966749"/>
              <a:gd name="connsiteX23" fmla="*/ 6762624 w 8373041"/>
              <a:gd name="connsiteY23" fmla="*/ 2627971 h 3966749"/>
              <a:gd name="connsiteX24" fmla="*/ 6923968 w 8373041"/>
              <a:gd name="connsiteY24" fmla="*/ 2661031 h 3966749"/>
              <a:gd name="connsiteX25" fmla="*/ 7084880 w 8373041"/>
              <a:gd name="connsiteY25" fmla="*/ 2694080 h 3966749"/>
              <a:gd name="connsiteX26" fmla="*/ 7245792 w 8373041"/>
              <a:gd name="connsiteY26" fmla="*/ 2661031 h 3966749"/>
              <a:gd name="connsiteX27" fmla="*/ 7406704 w 8373041"/>
              <a:gd name="connsiteY27" fmla="*/ 2677556 h 3966749"/>
              <a:gd name="connsiteX28" fmla="*/ 7568049 w 8373041"/>
              <a:gd name="connsiteY28" fmla="*/ 2727140 h 3966749"/>
              <a:gd name="connsiteX29" fmla="*/ 7728960 w 8373041"/>
              <a:gd name="connsiteY29" fmla="*/ 2710616 h 3966749"/>
              <a:gd name="connsiteX30" fmla="*/ 7889873 w 8373041"/>
              <a:gd name="connsiteY30" fmla="*/ 2661031 h 3966749"/>
              <a:gd name="connsiteX31" fmla="*/ 8050785 w 8373041"/>
              <a:gd name="connsiteY31" fmla="*/ 2495743 h 3966749"/>
              <a:gd name="connsiteX32" fmla="*/ 8212129 w 8373041"/>
              <a:gd name="connsiteY32" fmla="*/ 2429634 h 3966749"/>
              <a:gd name="connsiteX33" fmla="*/ 8373041 w 8373041"/>
              <a:gd name="connsiteY33" fmla="*/ 2446158 h 3966749"/>
              <a:gd name="connsiteX34" fmla="*/ 8373041 w 8373041"/>
              <a:gd name="connsiteY34" fmla="*/ 3966749 h 3966749"/>
              <a:gd name="connsiteX35" fmla="*/ 8212129 w 8373041"/>
              <a:gd name="connsiteY35" fmla="*/ 3966749 h 3966749"/>
              <a:gd name="connsiteX36" fmla="*/ 8050785 w 8373041"/>
              <a:gd name="connsiteY36" fmla="*/ 3966749 h 3966749"/>
              <a:gd name="connsiteX37" fmla="*/ 7889873 w 8373041"/>
              <a:gd name="connsiteY37" fmla="*/ 3966749 h 3966749"/>
              <a:gd name="connsiteX38" fmla="*/ 7728960 w 8373041"/>
              <a:gd name="connsiteY38" fmla="*/ 3966749 h 3966749"/>
              <a:gd name="connsiteX39" fmla="*/ 7568049 w 8373041"/>
              <a:gd name="connsiteY39" fmla="*/ 3966749 h 3966749"/>
              <a:gd name="connsiteX40" fmla="*/ 7406704 w 8373041"/>
              <a:gd name="connsiteY40" fmla="*/ 3966749 h 3966749"/>
              <a:gd name="connsiteX41" fmla="*/ 7245792 w 8373041"/>
              <a:gd name="connsiteY41" fmla="*/ 3966749 h 3966749"/>
              <a:gd name="connsiteX42" fmla="*/ 7084880 w 8373041"/>
              <a:gd name="connsiteY42" fmla="*/ 3966749 h 3966749"/>
              <a:gd name="connsiteX43" fmla="*/ 6923968 w 8373041"/>
              <a:gd name="connsiteY43" fmla="*/ 3966749 h 3966749"/>
              <a:gd name="connsiteX44" fmla="*/ 6762624 w 8373041"/>
              <a:gd name="connsiteY44" fmla="*/ 3966749 h 3966749"/>
              <a:gd name="connsiteX45" fmla="*/ 6601711 w 8373041"/>
              <a:gd name="connsiteY45" fmla="*/ 3966749 h 3966749"/>
              <a:gd name="connsiteX46" fmla="*/ 6440799 w 8373041"/>
              <a:gd name="connsiteY46" fmla="*/ 3966749 h 3966749"/>
              <a:gd name="connsiteX47" fmla="*/ 6279896 w 8373041"/>
              <a:gd name="connsiteY47" fmla="*/ 3966749 h 3966749"/>
              <a:gd name="connsiteX48" fmla="*/ 6118543 w 8373041"/>
              <a:gd name="connsiteY48" fmla="*/ 3966749 h 3966749"/>
              <a:gd name="connsiteX49" fmla="*/ 5957630 w 8373041"/>
              <a:gd name="connsiteY49" fmla="*/ 3966749 h 3966749"/>
              <a:gd name="connsiteX50" fmla="*/ 5796719 w 8373041"/>
              <a:gd name="connsiteY50" fmla="*/ 3966749 h 3966749"/>
              <a:gd name="connsiteX51" fmla="*/ 5635815 w 8373041"/>
              <a:gd name="connsiteY51" fmla="*/ 3966749 h 3966749"/>
              <a:gd name="connsiteX52" fmla="*/ 5474462 w 8373041"/>
              <a:gd name="connsiteY52" fmla="*/ 3966749 h 3966749"/>
              <a:gd name="connsiteX53" fmla="*/ 5313550 w 8373041"/>
              <a:gd name="connsiteY53" fmla="*/ 3966749 h 3966749"/>
              <a:gd name="connsiteX54" fmla="*/ 5152638 w 8373041"/>
              <a:gd name="connsiteY54" fmla="*/ 3966749 h 3966749"/>
              <a:gd name="connsiteX55" fmla="*/ 4991734 w 8373041"/>
              <a:gd name="connsiteY55" fmla="*/ 3966749 h 3966749"/>
              <a:gd name="connsiteX56" fmla="*/ 4830381 w 8373041"/>
              <a:gd name="connsiteY56" fmla="*/ 3966749 h 3966749"/>
              <a:gd name="connsiteX57" fmla="*/ 4669469 w 8373041"/>
              <a:gd name="connsiteY57" fmla="*/ 3966749 h 3966749"/>
              <a:gd name="connsiteX58" fmla="*/ 4508557 w 8373041"/>
              <a:gd name="connsiteY58" fmla="*/ 3966749 h 3966749"/>
              <a:gd name="connsiteX59" fmla="*/ 4347653 w 8373041"/>
              <a:gd name="connsiteY59" fmla="*/ 3966749 h 3966749"/>
              <a:gd name="connsiteX60" fmla="*/ 4186300 w 8373041"/>
              <a:gd name="connsiteY60" fmla="*/ 3966749 h 3966749"/>
              <a:gd name="connsiteX61" fmla="*/ 4025388 w 8373041"/>
              <a:gd name="connsiteY61" fmla="*/ 3966749 h 3966749"/>
              <a:gd name="connsiteX62" fmla="*/ 3864485 w 8373041"/>
              <a:gd name="connsiteY62" fmla="*/ 3966749 h 3966749"/>
              <a:gd name="connsiteX63" fmla="*/ 3703572 w 8373041"/>
              <a:gd name="connsiteY63" fmla="*/ 3966749 h 3966749"/>
              <a:gd name="connsiteX64" fmla="*/ 3542220 w 8373041"/>
              <a:gd name="connsiteY64" fmla="*/ 3966749 h 3966749"/>
              <a:gd name="connsiteX65" fmla="*/ 3381307 w 8373041"/>
              <a:gd name="connsiteY65" fmla="*/ 3966749 h 3966749"/>
              <a:gd name="connsiteX66" fmla="*/ 1609977 w 8373041"/>
              <a:gd name="connsiteY66" fmla="*/ 3966749 h 3966749"/>
              <a:gd name="connsiteX67" fmla="*/ 0 w 8373041"/>
              <a:gd name="connsiteY67" fmla="*/ 3966749 h 3966749"/>
              <a:gd name="csX0" fmla="*/ 0 w 8373041"/>
              <a:gd name="csY0" fmla="*/ 0 h 3966749"/>
              <a:gd name="csX1" fmla="*/ 1609977 w 8373041"/>
              <a:gd name="csY1" fmla="*/ 826410 h 3966749"/>
              <a:gd name="csX2" fmla="*/ 3381307 w 8373041"/>
              <a:gd name="csY2" fmla="*/ 1322253 h 3966749"/>
              <a:gd name="csX3" fmla="*/ 3542220 w 8373041"/>
              <a:gd name="csY3" fmla="*/ 1322253 h 3966749"/>
              <a:gd name="csX4" fmla="*/ 3703572 w 8373041"/>
              <a:gd name="csY4" fmla="*/ 1322253 h 3966749"/>
              <a:gd name="csX5" fmla="*/ 3864485 w 8373041"/>
              <a:gd name="csY5" fmla="*/ 1487531 h 3966749"/>
              <a:gd name="csX6" fmla="*/ 4025388 w 8373041"/>
              <a:gd name="csY6" fmla="*/ 1487531 h 3966749"/>
              <a:gd name="csX7" fmla="*/ 4186300 w 8373041"/>
              <a:gd name="csY7" fmla="*/ 1652808 h 3966749"/>
              <a:gd name="csX8" fmla="*/ 4347653 w 8373041"/>
              <a:gd name="csY8" fmla="*/ 1652808 h 3966749"/>
              <a:gd name="csX9" fmla="*/ 4508557 w 8373041"/>
              <a:gd name="csY9" fmla="*/ 1818097 h 3966749"/>
              <a:gd name="csX10" fmla="*/ 4669469 w 8373041"/>
              <a:gd name="csY10" fmla="*/ 1818097 h 3966749"/>
              <a:gd name="csX11" fmla="*/ 4830381 w 8373041"/>
              <a:gd name="csY11" fmla="*/ 1867681 h 3966749"/>
              <a:gd name="csX12" fmla="*/ 4991734 w 8373041"/>
              <a:gd name="csY12" fmla="*/ 1834622 h 3966749"/>
              <a:gd name="csX13" fmla="*/ 5152638 w 8373041"/>
              <a:gd name="csY13" fmla="*/ 1801562 h 3966749"/>
              <a:gd name="csX14" fmla="*/ 5313550 w 8373041"/>
              <a:gd name="csY14" fmla="*/ 1851146 h 3966749"/>
              <a:gd name="csX15" fmla="*/ 5474462 w 8373041"/>
              <a:gd name="csY15" fmla="*/ 1867681 h 3966749"/>
              <a:gd name="csX16" fmla="*/ 5635815 w 8373041"/>
              <a:gd name="csY16" fmla="*/ 1966850 h 3966749"/>
              <a:gd name="csX17" fmla="*/ 5796719 w 8373041"/>
              <a:gd name="csY17" fmla="*/ 2115603 h 3966749"/>
              <a:gd name="csX18" fmla="*/ 5957630 w 8373041"/>
              <a:gd name="csY18" fmla="*/ 2264356 h 3966749"/>
              <a:gd name="csX19" fmla="*/ 6118543 w 8373041"/>
              <a:gd name="csY19" fmla="*/ 2363525 h 3966749"/>
              <a:gd name="csX20" fmla="*/ 6279896 w 8373041"/>
              <a:gd name="csY20" fmla="*/ 2380050 h 3966749"/>
              <a:gd name="csX21" fmla="*/ 6440799 w 8373041"/>
              <a:gd name="csY21" fmla="*/ 2545327 h 3966749"/>
              <a:gd name="csX22" fmla="*/ 6601711 w 8373041"/>
              <a:gd name="csY22" fmla="*/ 2611447 h 3966749"/>
              <a:gd name="csX23" fmla="*/ 6762624 w 8373041"/>
              <a:gd name="csY23" fmla="*/ 2627971 h 3966749"/>
              <a:gd name="csX24" fmla="*/ 6923968 w 8373041"/>
              <a:gd name="csY24" fmla="*/ 2661031 h 3966749"/>
              <a:gd name="csX25" fmla="*/ 7084880 w 8373041"/>
              <a:gd name="csY25" fmla="*/ 2694080 h 3966749"/>
              <a:gd name="csX26" fmla="*/ 7245792 w 8373041"/>
              <a:gd name="csY26" fmla="*/ 2661031 h 3966749"/>
              <a:gd name="csX27" fmla="*/ 7406704 w 8373041"/>
              <a:gd name="csY27" fmla="*/ 2677556 h 3966749"/>
              <a:gd name="csX28" fmla="*/ 7568049 w 8373041"/>
              <a:gd name="csY28" fmla="*/ 2727140 h 3966749"/>
              <a:gd name="csX29" fmla="*/ 7728960 w 8373041"/>
              <a:gd name="csY29" fmla="*/ 2710616 h 3966749"/>
              <a:gd name="csX30" fmla="*/ 7889873 w 8373041"/>
              <a:gd name="csY30" fmla="*/ 2661031 h 3966749"/>
              <a:gd name="csX31" fmla="*/ 8050785 w 8373041"/>
              <a:gd name="csY31" fmla="*/ 2495743 h 3966749"/>
              <a:gd name="csX32" fmla="*/ 8212129 w 8373041"/>
              <a:gd name="csY32" fmla="*/ 2429634 h 3966749"/>
              <a:gd name="csX33" fmla="*/ 8373041 w 8373041"/>
              <a:gd name="csY33" fmla="*/ 2446158 h 3966749"/>
              <a:gd name="csX34" fmla="*/ 8365958 w 8373041"/>
              <a:gd name="csY34" fmla="*/ 2426987 h 3966749"/>
              <a:gd name="csX35" fmla="*/ 8373041 w 8373041"/>
              <a:gd name="csY35" fmla="*/ 3966749 h 3966749"/>
              <a:gd name="csX36" fmla="*/ 8212129 w 8373041"/>
              <a:gd name="csY36" fmla="*/ 3966749 h 3966749"/>
              <a:gd name="csX37" fmla="*/ 8050785 w 8373041"/>
              <a:gd name="csY37" fmla="*/ 3966749 h 3966749"/>
              <a:gd name="csX38" fmla="*/ 7889873 w 8373041"/>
              <a:gd name="csY38" fmla="*/ 3966749 h 3966749"/>
              <a:gd name="csX39" fmla="*/ 7728960 w 8373041"/>
              <a:gd name="csY39" fmla="*/ 3966749 h 3966749"/>
              <a:gd name="csX40" fmla="*/ 7568049 w 8373041"/>
              <a:gd name="csY40" fmla="*/ 3966749 h 3966749"/>
              <a:gd name="csX41" fmla="*/ 7406704 w 8373041"/>
              <a:gd name="csY41" fmla="*/ 3966749 h 3966749"/>
              <a:gd name="csX42" fmla="*/ 7245792 w 8373041"/>
              <a:gd name="csY42" fmla="*/ 3966749 h 3966749"/>
              <a:gd name="csX43" fmla="*/ 7084880 w 8373041"/>
              <a:gd name="csY43" fmla="*/ 3966749 h 3966749"/>
              <a:gd name="csX44" fmla="*/ 6923968 w 8373041"/>
              <a:gd name="csY44" fmla="*/ 3966749 h 3966749"/>
              <a:gd name="csX45" fmla="*/ 6762624 w 8373041"/>
              <a:gd name="csY45" fmla="*/ 3966749 h 3966749"/>
              <a:gd name="csX46" fmla="*/ 6601711 w 8373041"/>
              <a:gd name="csY46" fmla="*/ 3966749 h 3966749"/>
              <a:gd name="csX47" fmla="*/ 6440799 w 8373041"/>
              <a:gd name="csY47" fmla="*/ 3966749 h 3966749"/>
              <a:gd name="csX48" fmla="*/ 6279896 w 8373041"/>
              <a:gd name="csY48" fmla="*/ 3966749 h 3966749"/>
              <a:gd name="csX49" fmla="*/ 6118543 w 8373041"/>
              <a:gd name="csY49" fmla="*/ 3966749 h 3966749"/>
              <a:gd name="csX50" fmla="*/ 5957630 w 8373041"/>
              <a:gd name="csY50" fmla="*/ 3966749 h 3966749"/>
              <a:gd name="csX51" fmla="*/ 5796719 w 8373041"/>
              <a:gd name="csY51" fmla="*/ 3966749 h 3966749"/>
              <a:gd name="csX52" fmla="*/ 5635815 w 8373041"/>
              <a:gd name="csY52" fmla="*/ 3966749 h 3966749"/>
              <a:gd name="csX53" fmla="*/ 5474462 w 8373041"/>
              <a:gd name="csY53" fmla="*/ 3966749 h 3966749"/>
              <a:gd name="csX54" fmla="*/ 5313550 w 8373041"/>
              <a:gd name="csY54" fmla="*/ 3966749 h 3966749"/>
              <a:gd name="csX55" fmla="*/ 5152638 w 8373041"/>
              <a:gd name="csY55" fmla="*/ 3966749 h 3966749"/>
              <a:gd name="csX56" fmla="*/ 4991734 w 8373041"/>
              <a:gd name="csY56" fmla="*/ 3966749 h 3966749"/>
              <a:gd name="csX57" fmla="*/ 4830381 w 8373041"/>
              <a:gd name="csY57" fmla="*/ 3966749 h 3966749"/>
              <a:gd name="csX58" fmla="*/ 4669469 w 8373041"/>
              <a:gd name="csY58" fmla="*/ 3966749 h 3966749"/>
              <a:gd name="csX59" fmla="*/ 4508557 w 8373041"/>
              <a:gd name="csY59" fmla="*/ 3966749 h 3966749"/>
              <a:gd name="csX60" fmla="*/ 4347653 w 8373041"/>
              <a:gd name="csY60" fmla="*/ 3966749 h 3966749"/>
              <a:gd name="csX61" fmla="*/ 4186300 w 8373041"/>
              <a:gd name="csY61" fmla="*/ 3966749 h 3966749"/>
              <a:gd name="csX62" fmla="*/ 4025388 w 8373041"/>
              <a:gd name="csY62" fmla="*/ 3966749 h 3966749"/>
              <a:gd name="csX63" fmla="*/ 3864485 w 8373041"/>
              <a:gd name="csY63" fmla="*/ 3966749 h 3966749"/>
              <a:gd name="csX64" fmla="*/ 3703572 w 8373041"/>
              <a:gd name="csY64" fmla="*/ 3966749 h 3966749"/>
              <a:gd name="csX65" fmla="*/ 3542220 w 8373041"/>
              <a:gd name="csY65" fmla="*/ 3966749 h 3966749"/>
              <a:gd name="csX66" fmla="*/ 3381307 w 8373041"/>
              <a:gd name="csY66" fmla="*/ 3966749 h 3966749"/>
              <a:gd name="csX67" fmla="*/ 1609977 w 8373041"/>
              <a:gd name="csY67" fmla="*/ 3966749 h 3966749"/>
              <a:gd name="csX68" fmla="*/ 0 w 8373041"/>
              <a:gd name="csY68" fmla="*/ 3966749 h 3966749"/>
              <a:gd name="csX69" fmla="*/ 0 w 8373041"/>
              <a:gd name="csY69" fmla="*/ 0 h 3966749"/>
              <a:gd name="csX0" fmla="*/ 0 w 8515939"/>
              <a:gd name="csY0" fmla="*/ 0 h 3966749"/>
              <a:gd name="csX1" fmla="*/ 1609977 w 8515939"/>
              <a:gd name="csY1" fmla="*/ 826410 h 3966749"/>
              <a:gd name="csX2" fmla="*/ 3381307 w 8515939"/>
              <a:gd name="csY2" fmla="*/ 1322253 h 3966749"/>
              <a:gd name="csX3" fmla="*/ 3542220 w 8515939"/>
              <a:gd name="csY3" fmla="*/ 1322253 h 3966749"/>
              <a:gd name="csX4" fmla="*/ 3703572 w 8515939"/>
              <a:gd name="csY4" fmla="*/ 1322253 h 3966749"/>
              <a:gd name="csX5" fmla="*/ 3864485 w 8515939"/>
              <a:gd name="csY5" fmla="*/ 1487531 h 3966749"/>
              <a:gd name="csX6" fmla="*/ 4025388 w 8515939"/>
              <a:gd name="csY6" fmla="*/ 1487531 h 3966749"/>
              <a:gd name="csX7" fmla="*/ 4186300 w 8515939"/>
              <a:gd name="csY7" fmla="*/ 1652808 h 3966749"/>
              <a:gd name="csX8" fmla="*/ 4347653 w 8515939"/>
              <a:gd name="csY8" fmla="*/ 1652808 h 3966749"/>
              <a:gd name="csX9" fmla="*/ 4508557 w 8515939"/>
              <a:gd name="csY9" fmla="*/ 1818097 h 3966749"/>
              <a:gd name="csX10" fmla="*/ 4669469 w 8515939"/>
              <a:gd name="csY10" fmla="*/ 1818097 h 3966749"/>
              <a:gd name="csX11" fmla="*/ 4830381 w 8515939"/>
              <a:gd name="csY11" fmla="*/ 1867681 h 3966749"/>
              <a:gd name="csX12" fmla="*/ 4991734 w 8515939"/>
              <a:gd name="csY12" fmla="*/ 1834622 h 3966749"/>
              <a:gd name="csX13" fmla="*/ 5152638 w 8515939"/>
              <a:gd name="csY13" fmla="*/ 1801562 h 3966749"/>
              <a:gd name="csX14" fmla="*/ 5313550 w 8515939"/>
              <a:gd name="csY14" fmla="*/ 1851146 h 3966749"/>
              <a:gd name="csX15" fmla="*/ 5474462 w 8515939"/>
              <a:gd name="csY15" fmla="*/ 1867681 h 3966749"/>
              <a:gd name="csX16" fmla="*/ 5635815 w 8515939"/>
              <a:gd name="csY16" fmla="*/ 1966850 h 3966749"/>
              <a:gd name="csX17" fmla="*/ 5796719 w 8515939"/>
              <a:gd name="csY17" fmla="*/ 2115603 h 3966749"/>
              <a:gd name="csX18" fmla="*/ 5957630 w 8515939"/>
              <a:gd name="csY18" fmla="*/ 2264356 h 3966749"/>
              <a:gd name="csX19" fmla="*/ 6118543 w 8515939"/>
              <a:gd name="csY19" fmla="*/ 2363525 h 3966749"/>
              <a:gd name="csX20" fmla="*/ 6279896 w 8515939"/>
              <a:gd name="csY20" fmla="*/ 2380050 h 3966749"/>
              <a:gd name="csX21" fmla="*/ 6440799 w 8515939"/>
              <a:gd name="csY21" fmla="*/ 2545327 h 3966749"/>
              <a:gd name="csX22" fmla="*/ 6601711 w 8515939"/>
              <a:gd name="csY22" fmla="*/ 2611447 h 3966749"/>
              <a:gd name="csX23" fmla="*/ 6762624 w 8515939"/>
              <a:gd name="csY23" fmla="*/ 2627971 h 3966749"/>
              <a:gd name="csX24" fmla="*/ 6923968 w 8515939"/>
              <a:gd name="csY24" fmla="*/ 2661031 h 3966749"/>
              <a:gd name="csX25" fmla="*/ 7084880 w 8515939"/>
              <a:gd name="csY25" fmla="*/ 2694080 h 3966749"/>
              <a:gd name="csX26" fmla="*/ 7245792 w 8515939"/>
              <a:gd name="csY26" fmla="*/ 2661031 h 3966749"/>
              <a:gd name="csX27" fmla="*/ 7406704 w 8515939"/>
              <a:gd name="csY27" fmla="*/ 2677556 h 3966749"/>
              <a:gd name="csX28" fmla="*/ 7568049 w 8515939"/>
              <a:gd name="csY28" fmla="*/ 2727140 h 3966749"/>
              <a:gd name="csX29" fmla="*/ 7728960 w 8515939"/>
              <a:gd name="csY29" fmla="*/ 2710616 h 3966749"/>
              <a:gd name="csX30" fmla="*/ 7889873 w 8515939"/>
              <a:gd name="csY30" fmla="*/ 2661031 h 3966749"/>
              <a:gd name="csX31" fmla="*/ 8050785 w 8515939"/>
              <a:gd name="csY31" fmla="*/ 2495743 h 3966749"/>
              <a:gd name="csX32" fmla="*/ 8212129 w 8515939"/>
              <a:gd name="csY32" fmla="*/ 2429634 h 3966749"/>
              <a:gd name="csX33" fmla="*/ 8373041 w 8515939"/>
              <a:gd name="csY33" fmla="*/ 2446158 h 3966749"/>
              <a:gd name="csX34" fmla="*/ 8515939 w 8515939"/>
              <a:gd name="csY34" fmla="*/ 2516222 h 3966749"/>
              <a:gd name="csX35" fmla="*/ 8373041 w 8515939"/>
              <a:gd name="csY35" fmla="*/ 3966749 h 3966749"/>
              <a:gd name="csX36" fmla="*/ 8212129 w 8515939"/>
              <a:gd name="csY36" fmla="*/ 3966749 h 3966749"/>
              <a:gd name="csX37" fmla="*/ 8050785 w 8515939"/>
              <a:gd name="csY37" fmla="*/ 3966749 h 3966749"/>
              <a:gd name="csX38" fmla="*/ 7889873 w 8515939"/>
              <a:gd name="csY38" fmla="*/ 3966749 h 3966749"/>
              <a:gd name="csX39" fmla="*/ 7728960 w 8515939"/>
              <a:gd name="csY39" fmla="*/ 3966749 h 3966749"/>
              <a:gd name="csX40" fmla="*/ 7568049 w 8515939"/>
              <a:gd name="csY40" fmla="*/ 3966749 h 3966749"/>
              <a:gd name="csX41" fmla="*/ 7406704 w 8515939"/>
              <a:gd name="csY41" fmla="*/ 3966749 h 3966749"/>
              <a:gd name="csX42" fmla="*/ 7245792 w 8515939"/>
              <a:gd name="csY42" fmla="*/ 3966749 h 3966749"/>
              <a:gd name="csX43" fmla="*/ 7084880 w 8515939"/>
              <a:gd name="csY43" fmla="*/ 3966749 h 3966749"/>
              <a:gd name="csX44" fmla="*/ 6923968 w 8515939"/>
              <a:gd name="csY44" fmla="*/ 3966749 h 3966749"/>
              <a:gd name="csX45" fmla="*/ 6762624 w 8515939"/>
              <a:gd name="csY45" fmla="*/ 3966749 h 3966749"/>
              <a:gd name="csX46" fmla="*/ 6601711 w 8515939"/>
              <a:gd name="csY46" fmla="*/ 3966749 h 3966749"/>
              <a:gd name="csX47" fmla="*/ 6440799 w 8515939"/>
              <a:gd name="csY47" fmla="*/ 3966749 h 3966749"/>
              <a:gd name="csX48" fmla="*/ 6279896 w 8515939"/>
              <a:gd name="csY48" fmla="*/ 3966749 h 3966749"/>
              <a:gd name="csX49" fmla="*/ 6118543 w 8515939"/>
              <a:gd name="csY49" fmla="*/ 3966749 h 3966749"/>
              <a:gd name="csX50" fmla="*/ 5957630 w 8515939"/>
              <a:gd name="csY50" fmla="*/ 3966749 h 3966749"/>
              <a:gd name="csX51" fmla="*/ 5796719 w 8515939"/>
              <a:gd name="csY51" fmla="*/ 3966749 h 3966749"/>
              <a:gd name="csX52" fmla="*/ 5635815 w 8515939"/>
              <a:gd name="csY52" fmla="*/ 3966749 h 3966749"/>
              <a:gd name="csX53" fmla="*/ 5474462 w 8515939"/>
              <a:gd name="csY53" fmla="*/ 3966749 h 3966749"/>
              <a:gd name="csX54" fmla="*/ 5313550 w 8515939"/>
              <a:gd name="csY54" fmla="*/ 3966749 h 3966749"/>
              <a:gd name="csX55" fmla="*/ 5152638 w 8515939"/>
              <a:gd name="csY55" fmla="*/ 3966749 h 3966749"/>
              <a:gd name="csX56" fmla="*/ 4991734 w 8515939"/>
              <a:gd name="csY56" fmla="*/ 3966749 h 3966749"/>
              <a:gd name="csX57" fmla="*/ 4830381 w 8515939"/>
              <a:gd name="csY57" fmla="*/ 3966749 h 3966749"/>
              <a:gd name="csX58" fmla="*/ 4669469 w 8515939"/>
              <a:gd name="csY58" fmla="*/ 3966749 h 3966749"/>
              <a:gd name="csX59" fmla="*/ 4508557 w 8515939"/>
              <a:gd name="csY59" fmla="*/ 3966749 h 3966749"/>
              <a:gd name="csX60" fmla="*/ 4347653 w 8515939"/>
              <a:gd name="csY60" fmla="*/ 3966749 h 3966749"/>
              <a:gd name="csX61" fmla="*/ 4186300 w 8515939"/>
              <a:gd name="csY61" fmla="*/ 3966749 h 3966749"/>
              <a:gd name="csX62" fmla="*/ 4025388 w 8515939"/>
              <a:gd name="csY62" fmla="*/ 3966749 h 3966749"/>
              <a:gd name="csX63" fmla="*/ 3864485 w 8515939"/>
              <a:gd name="csY63" fmla="*/ 3966749 h 3966749"/>
              <a:gd name="csX64" fmla="*/ 3703572 w 8515939"/>
              <a:gd name="csY64" fmla="*/ 3966749 h 3966749"/>
              <a:gd name="csX65" fmla="*/ 3542220 w 8515939"/>
              <a:gd name="csY65" fmla="*/ 3966749 h 3966749"/>
              <a:gd name="csX66" fmla="*/ 3381307 w 8515939"/>
              <a:gd name="csY66" fmla="*/ 3966749 h 3966749"/>
              <a:gd name="csX67" fmla="*/ 1609977 w 8515939"/>
              <a:gd name="csY67" fmla="*/ 3966749 h 3966749"/>
              <a:gd name="csX68" fmla="*/ 0 w 8515939"/>
              <a:gd name="csY68" fmla="*/ 3966749 h 3966749"/>
              <a:gd name="csX69" fmla="*/ 0 w 8515939"/>
              <a:gd name="csY69" fmla="*/ 0 h 3966749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446158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212129 w 8515939"/>
              <a:gd name="csY32" fmla="*/ 242963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50785 w 8515939"/>
              <a:gd name="csY31" fmla="*/ 2495743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9873 w 8515939"/>
              <a:gd name="csY30" fmla="*/ 266103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8960 w 8515939"/>
              <a:gd name="csY29" fmla="*/ 2710616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727140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406704 w 8515939"/>
              <a:gd name="csY27" fmla="*/ 2677556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661031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84880 w 8515939"/>
              <a:gd name="csY25" fmla="*/ 2694080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52662 w 8515939"/>
              <a:gd name="csY25" fmla="*/ 2825523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5792 w 8515939"/>
              <a:gd name="csY26" fmla="*/ 2734968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374486 w 8515939"/>
              <a:gd name="csY27" fmla="*/ 277613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801078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24358 w 8515939"/>
              <a:gd name="csY29" fmla="*/ 2776338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885270 w 8515939"/>
              <a:gd name="csY30" fmla="*/ 2763721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23170 w 8515939"/>
              <a:gd name="csY31" fmla="*/ 2742199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179911 w 8515939"/>
              <a:gd name="csY32" fmla="*/ 2630907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3041 w 8515939"/>
              <a:gd name="csY33" fmla="*/ 2639215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16222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15939"/>
              <a:gd name="csY0" fmla="*/ 0 h 3975672"/>
              <a:gd name="csX1" fmla="*/ 1609977 w 8515939"/>
              <a:gd name="csY1" fmla="*/ 826410 h 3975672"/>
              <a:gd name="csX2" fmla="*/ 3381307 w 8515939"/>
              <a:gd name="csY2" fmla="*/ 1322253 h 3975672"/>
              <a:gd name="csX3" fmla="*/ 3542220 w 8515939"/>
              <a:gd name="csY3" fmla="*/ 1322253 h 3975672"/>
              <a:gd name="csX4" fmla="*/ 3703572 w 8515939"/>
              <a:gd name="csY4" fmla="*/ 1322253 h 3975672"/>
              <a:gd name="csX5" fmla="*/ 3864485 w 8515939"/>
              <a:gd name="csY5" fmla="*/ 1487531 h 3975672"/>
              <a:gd name="csX6" fmla="*/ 4025388 w 8515939"/>
              <a:gd name="csY6" fmla="*/ 1487531 h 3975672"/>
              <a:gd name="csX7" fmla="*/ 4186300 w 8515939"/>
              <a:gd name="csY7" fmla="*/ 1652808 h 3975672"/>
              <a:gd name="csX8" fmla="*/ 4347653 w 8515939"/>
              <a:gd name="csY8" fmla="*/ 1652808 h 3975672"/>
              <a:gd name="csX9" fmla="*/ 4508557 w 8515939"/>
              <a:gd name="csY9" fmla="*/ 1818097 h 3975672"/>
              <a:gd name="csX10" fmla="*/ 4669469 w 8515939"/>
              <a:gd name="csY10" fmla="*/ 1818097 h 3975672"/>
              <a:gd name="csX11" fmla="*/ 4830381 w 8515939"/>
              <a:gd name="csY11" fmla="*/ 1867681 h 3975672"/>
              <a:gd name="csX12" fmla="*/ 4991734 w 8515939"/>
              <a:gd name="csY12" fmla="*/ 1834622 h 3975672"/>
              <a:gd name="csX13" fmla="*/ 5152638 w 8515939"/>
              <a:gd name="csY13" fmla="*/ 1801562 h 3975672"/>
              <a:gd name="csX14" fmla="*/ 5313550 w 8515939"/>
              <a:gd name="csY14" fmla="*/ 1851146 h 3975672"/>
              <a:gd name="csX15" fmla="*/ 5474462 w 8515939"/>
              <a:gd name="csY15" fmla="*/ 1867681 h 3975672"/>
              <a:gd name="csX16" fmla="*/ 5635815 w 8515939"/>
              <a:gd name="csY16" fmla="*/ 1966850 h 3975672"/>
              <a:gd name="csX17" fmla="*/ 5796719 w 8515939"/>
              <a:gd name="csY17" fmla="*/ 2115603 h 3975672"/>
              <a:gd name="csX18" fmla="*/ 5957630 w 8515939"/>
              <a:gd name="csY18" fmla="*/ 2264356 h 3975672"/>
              <a:gd name="csX19" fmla="*/ 6118543 w 8515939"/>
              <a:gd name="csY19" fmla="*/ 2363525 h 3975672"/>
              <a:gd name="csX20" fmla="*/ 6279896 w 8515939"/>
              <a:gd name="csY20" fmla="*/ 2380050 h 3975672"/>
              <a:gd name="csX21" fmla="*/ 6440799 w 8515939"/>
              <a:gd name="csY21" fmla="*/ 2545327 h 3975672"/>
              <a:gd name="csX22" fmla="*/ 6601711 w 8515939"/>
              <a:gd name="csY22" fmla="*/ 2611447 h 3975672"/>
              <a:gd name="csX23" fmla="*/ 6762624 w 8515939"/>
              <a:gd name="csY23" fmla="*/ 2627971 h 3975672"/>
              <a:gd name="csX24" fmla="*/ 6923968 w 8515939"/>
              <a:gd name="csY24" fmla="*/ 2661031 h 3975672"/>
              <a:gd name="csX25" fmla="*/ 7098688 w 8515939"/>
              <a:gd name="csY25" fmla="*/ 2714618 h 3975672"/>
              <a:gd name="csX26" fmla="*/ 7241189 w 8515939"/>
              <a:gd name="csY26" fmla="*/ 2669246 h 3975672"/>
              <a:gd name="csX27" fmla="*/ 7411307 w 8515939"/>
              <a:gd name="csY27" fmla="*/ 2689879 h 3975672"/>
              <a:gd name="csX28" fmla="*/ 7568049 w 8515939"/>
              <a:gd name="csY28" fmla="*/ 2772326 h 3975672"/>
              <a:gd name="csX29" fmla="*/ 7733564 w 8515939"/>
              <a:gd name="csY29" fmla="*/ 2739370 h 3975672"/>
              <a:gd name="csX30" fmla="*/ 7908283 w 8515939"/>
              <a:gd name="csY30" fmla="*/ 2714430 h 3975672"/>
              <a:gd name="csX31" fmla="*/ 8055388 w 8515939"/>
              <a:gd name="csY31" fmla="*/ 2549142 h 3975672"/>
              <a:gd name="csX32" fmla="*/ 8230539 w 8515939"/>
              <a:gd name="csY32" fmla="*/ 2499464 h 3975672"/>
              <a:gd name="csX33" fmla="*/ 8377643 w 8515939"/>
              <a:gd name="csY33" fmla="*/ 2499557 h 3975672"/>
              <a:gd name="csX34" fmla="*/ 8515939 w 8515939"/>
              <a:gd name="csY34" fmla="*/ 2536759 h 3975672"/>
              <a:gd name="csX35" fmla="*/ 8513022 w 8515939"/>
              <a:gd name="csY35" fmla="*/ 3975672 h 3975672"/>
              <a:gd name="csX36" fmla="*/ 8212129 w 8515939"/>
              <a:gd name="csY36" fmla="*/ 3966749 h 3975672"/>
              <a:gd name="csX37" fmla="*/ 8050785 w 8515939"/>
              <a:gd name="csY37" fmla="*/ 3966749 h 3975672"/>
              <a:gd name="csX38" fmla="*/ 7889873 w 8515939"/>
              <a:gd name="csY38" fmla="*/ 3966749 h 3975672"/>
              <a:gd name="csX39" fmla="*/ 7728960 w 8515939"/>
              <a:gd name="csY39" fmla="*/ 3966749 h 3975672"/>
              <a:gd name="csX40" fmla="*/ 7568049 w 8515939"/>
              <a:gd name="csY40" fmla="*/ 3966749 h 3975672"/>
              <a:gd name="csX41" fmla="*/ 7406704 w 8515939"/>
              <a:gd name="csY41" fmla="*/ 3966749 h 3975672"/>
              <a:gd name="csX42" fmla="*/ 7245792 w 8515939"/>
              <a:gd name="csY42" fmla="*/ 3966749 h 3975672"/>
              <a:gd name="csX43" fmla="*/ 7084880 w 8515939"/>
              <a:gd name="csY43" fmla="*/ 3966749 h 3975672"/>
              <a:gd name="csX44" fmla="*/ 6923968 w 8515939"/>
              <a:gd name="csY44" fmla="*/ 3966749 h 3975672"/>
              <a:gd name="csX45" fmla="*/ 6762624 w 8515939"/>
              <a:gd name="csY45" fmla="*/ 3966749 h 3975672"/>
              <a:gd name="csX46" fmla="*/ 6601711 w 8515939"/>
              <a:gd name="csY46" fmla="*/ 3966749 h 3975672"/>
              <a:gd name="csX47" fmla="*/ 6440799 w 8515939"/>
              <a:gd name="csY47" fmla="*/ 3966749 h 3975672"/>
              <a:gd name="csX48" fmla="*/ 6279896 w 8515939"/>
              <a:gd name="csY48" fmla="*/ 3966749 h 3975672"/>
              <a:gd name="csX49" fmla="*/ 6118543 w 8515939"/>
              <a:gd name="csY49" fmla="*/ 3966749 h 3975672"/>
              <a:gd name="csX50" fmla="*/ 5957630 w 8515939"/>
              <a:gd name="csY50" fmla="*/ 3966749 h 3975672"/>
              <a:gd name="csX51" fmla="*/ 5796719 w 8515939"/>
              <a:gd name="csY51" fmla="*/ 3966749 h 3975672"/>
              <a:gd name="csX52" fmla="*/ 5635815 w 8515939"/>
              <a:gd name="csY52" fmla="*/ 3966749 h 3975672"/>
              <a:gd name="csX53" fmla="*/ 5474462 w 8515939"/>
              <a:gd name="csY53" fmla="*/ 3966749 h 3975672"/>
              <a:gd name="csX54" fmla="*/ 5313550 w 8515939"/>
              <a:gd name="csY54" fmla="*/ 3966749 h 3975672"/>
              <a:gd name="csX55" fmla="*/ 5152638 w 8515939"/>
              <a:gd name="csY55" fmla="*/ 3966749 h 3975672"/>
              <a:gd name="csX56" fmla="*/ 4991734 w 8515939"/>
              <a:gd name="csY56" fmla="*/ 3966749 h 3975672"/>
              <a:gd name="csX57" fmla="*/ 4830381 w 8515939"/>
              <a:gd name="csY57" fmla="*/ 3966749 h 3975672"/>
              <a:gd name="csX58" fmla="*/ 4669469 w 8515939"/>
              <a:gd name="csY58" fmla="*/ 3966749 h 3975672"/>
              <a:gd name="csX59" fmla="*/ 4508557 w 8515939"/>
              <a:gd name="csY59" fmla="*/ 3966749 h 3975672"/>
              <a:gd name="csX60" fmla="*/ 4347653 w 8515939"/>
              <a:gd name="csY60" fmla="*/ 3966749 h 3975672"/>
              <a:gd name="csX61" fmla="*/ 4186300 w 8515939"/>
              <a:gd name="csY61" fmla="*/ 3966749 h 3975672"/>
              <a:gd name="csX62" fmla="*/ 4025388 w 8515939"/>
              <a:gd name="csY62" fmla="*/ 3966749 h 3975672"/>
              <a:gd name="csX63" fmla="*/ 3864485 w 8515939"/>
              <a:gd name="csY63" fmla="*/ 3966749 h 3975672"/>
              <a:gd name="csX64" fmla="*/ 3703572 w 8515939"/>
              <a:gd name="csY64" fmla="*/ 3966749 h 3975672"/>
              <a:gd name="csX65" fmla="*/ 3542220 w 8515939"/>
              <a:gd name="csY65" fmla="*/ 3966749 h 3975672"/>
              <a:gd name="csX66" fmla="*/ 3381307 w 8515939"/>
              <a:gd name="csY66" fmla="*/ 3966749 h 3975672"/>
              <a:gd name="csX67" fmla="*/ 1609977 w 8515939"/>
              <a:gd name="csY67" fmla="*/ 3966749 h 3975672"/>
              <a:gd name="csX68" fmla="*/ 0 w 8515939"/>
              <a:gd name="csY68" fmla="*/ 3966749 h 3975672"/>
              <a:gd name="csX69" fmla="*/ 0 w 8515939"/>
              <a:gd name="csY69" fmla="*/ 0 h 3975672"/>
              <a:gd name="csX0" fmla="*/ 0 w 8538479"/>
              <a:gd name="csY0" fmla="*/ 0 h 3975672"/>
              <a:gd name="csX1" fmla="*/ 1609977 w 8538479"/>
              <a:gd name="csY1" fmla="*/ 826410 h 3975672"/>
              <a:gd name="csX2" fmla="*/ 3381307 w 8538479"/>
              <a:gd name="csY2" fmla="*/ 1322253 h 3975672"/>
              <a:gd name="csX3" fmla="*/ 3542220 w 8538479"/>
              <a:gd name="csY3" fmla="*/ 1322253 h 3975672"/>
              <a:gd name="csX4" fmla="*/ 3703572 w 8538479"/>
              <a:gd name="csY4" fmla="*/ 1322253 h 3975672"/>
              <a:gd name="csX5" fmla="*/ 3864485 w 8538479"/>
              <a:gd name="csY5" fmla="*/ 1487531 h 3975672"/>
              <a:gd name="csX6" fmla="*/ 4025388 w 8538479"/>
              <a:gd name="csY6" fmla="*/ 1487531 h 3975672"/>
              <a:gd name="csX7" fmla="*/ 4186300 w 8538479"/>
              <a:gd name="csY7" fmla="*/ 1652808 h 3975672"/>
              <a:gd name="csX8" fmla="*/ 4347653 w 8538479"/>
              <a:gd name="csY8" fmla="*/ 1652808 h 3975672"/>
              <a:gd name="csX9" fmla="*/ 4508557 w 8538479"/>
              <a:gd name="csY9" fmla="*/ 1818097 h 3975672"/>
              <a:gd name="csX10" fmla="*/ 4669469 w 8538479"/>
              <a:gd name="csY10" fmla="*/ 1818097 h 3975672"/>
              <a:gd name="csX11" fmla="*/ 4830381 w 8538479"/>
              <a:gd name="csY11" fmla="*/ 1867681 h 3975672"/>
              <a:gd name="csX12" fmla="*/ 4991734 w 8538479"/>
              <a:gd name="csY12" fmla="*/ 1834622 h 3975672"/>
              <a:gd name="csX13" fmla="*/ 5152638 w 8538479"/>
              <a:gd name="csY13" fmla="*/ 1801562 h 3975672"/>
              <a:gd name="csX14" fmla="*/ 5313550 w 8538479"/>
              <a:gd name="csY14" fmla="*/ 1851146 h 3975672"/>
              <a:gd name="csX15" fmla="*/ 5474462 w 8538479"/>
              <a:gd name="csY15" fmla="*/ 1867681 h 3975672"/>
              <a:gd name="csX16" fmla="*/ 5635815 w 8538479"/>
              <a:gd name="csY16" fmla="*/ 1966850 h 3975672"/>
              <a:gd name="csX17" fmla="*/ 5796719 w 8538479"/>
              <a:gd name="csY17" fmla="*/ 2115603 h 3975672"/>
              <a:gd name="csX18" fmla="*/ 5957630 w 8538479"/>
              <a:gd name="csY18" fmla="*/ 2264356 h 3975672"/>
              <a:gd name="csX19" fmla="*/ 6118543 w 8538479"/>
              <a:gd name="csY19" fmla="*/ 2363525 h 3975672"/>
              <a:gd name="csX20" fmla="*/ 6279896 w 8538479"/>
              <a:gd name="csY20" fmla="*/ 2380050 h 3975672"/>
              <a:gd name="csX21" fmla="*/ 6440799 w 8538479"/>
              <a:gd name="csY21" fmla="*/ 2545327 h 3975672"/>
              <a:gd name="csX22" fmla="*/ 6601711 w 8538479"/>
              <a:gd name="csY22" fmla="*/ 2611447 h 3975672"/>
              <a:gd name="csX23" fmla="*/ 6762624 w 8538479"/>
              <a:gd name="csY23" fmla="*/ 2627971 h 3975672"/>
              <a:gd name="csX24" fmla="*/ 6923968 w 8538479"/>
              <a:gd name="csY24" fmla="*/ 2661031 h 3975672"/>
              <a:gd name="csX25" fmla="*/ 7098688 w 8538479"/>
              <a:gd name="csY25" fmla="*/ 2714618 h 3975672"/>
              <a:gd name="csX26" fmla="*/ 7241189 w 8538479"/>
              <a:gd name="csY26" fmla="*/ 2669246 h 3975672"/>
              <a:gd name="csX27" fmla="*/ 7411307 w 8538479"/>
              <a:gd name="csY27" fmla="*/ 2689879 h 3975672"/>
              <a:gd name="csX28" fmla="*/ 7568049 w 8538479"/>
              <a:gd name="csY28" fmla="*/ 2772326 h 3975672"/>
              <a:gd name="csX29" fmla="*/ 7733564 w 8538479"/>
              <a:gd name="csY29" fmla="*/ 2739370 h 3975672"/>
              <a:gd name="csX30" fmla="*/ 7908283 w 8538479"/>
              <a:gd name="csY30" fmla="*/ 2714430 h 3975672"/>
              <a:gd name="csX31" fmla="*/ 8055388 w 8538479"/>
              <a:gd name="csY31" fmla="*/ 2549142 h 3975672"/>
              <a:gd name="csX32" fmla="*/ 8230539 w 8538479"/>
              <a:gd name="csY32" fmla="*/ 2499464 h 3975672"/>
              <a:gd name="csX33" fmla="*/ 8377643 w 8538479"/>
              <a:gd name="csY33" fmla="*/ 2499557 h 3975672"/>
              <a:gd name="csX34" fmla="*/ 8515939 w 8538479"/>
              <a:gd name="csY34" fmla="*/ 2536759 h 3975672"/>
              <a:gd name="csX35" fmla="*/ 8522127 w 8538479"/>
              <a:gd name="csY35" fmla="*/ 2538625 h 3975672"/>
              <a:gd name="csX36" fmla="*/ 8513022 w 8538479"/>
              <a:gd name="csY36" fmla="*/ 3975672 h 3975672"/>
              <a:gd name="csX37" fmla="*/ 8212129 w 8538479"/>
              <a:gd name="csY37" fmla="*/ 3966749 h 3975672"/>
              <a:gd name="csX38" fmla="*/ 8050785 w 8538479"/>
              <a:gd name="csY38" fmla="*/ 3966749 h 3975672"/>
              <a:gd name="csX39" fmla="*/ 7889873 w 8538479"/>
              <a:gd name="csY39" fmla="*/ 3966749 h 3975672"/>
              <a:gd name="csX40" fmla="*/ 7728960 w 8538479"/>
              <a:gd name="csY40" fmla="*/ 3966749 h 3975672"/>
              <a:gd name="csX41" fmla="*/ 7568049 w 8538479"/>
              <a:gd name="csY41" fmla="*/ 3966749 h 3975672"/>
              <a:gd name="csX42" fmla="*/ 7406704 w 8538479"/>
              <a:gd name="csY42" fmla="*/ 3966749 h 3975672"/>
              <a:gd name="csX43" fmla="*/ 7245792 w 8538479"/>
              <a:gd name="csY43" fmla="*/ 3966749 h 3975672"/>
              <a:gd name="csX44" fmla="*/ 7084880 w 8538479"/>
              <a:gd name="csY44" fmla="*/ 3966749 h 3975672"/>
              <a:gd name="csX45" fmla="*/ 6923968 w 8538479"/>
              <a:gd name="csY45" fmla="*/ 3966749 h 3975672"/>
              <a:gd name="csX46" fmla="*/ 6762624 w 8538479"/>
              <a:gd name="csY46" fmla="*/ 3966749 h 3975672"/>
              <a:gd name="csX47" fmla="*/ 6601711 w 8538479"/>
              <a:gd name="csY47" fmla="*/ 3966749 h 3975672"/>
              <a:gd name="csX48" fmla="*/ 6440799 w 8538479"/>
              <a:gd name="csY48" fmla="*/ 3966749 h 3975672"/>
              <a:gd name="csX49" fmla="*/ 6279896 w 8538479"/>
              <a:gd name="csY49" fmla="*/ 3966749 h 3975672"/>
              <a:gd name="csX50" fmla="*/ 6118543 w 8538479"/>
              <a:gd name="csY50" fmla="*/ 3966749 h 3975672"/>
              <a:gd name="csX51" fmla="*/ 5957630 w 8538479"/>
              <a:gd name="csY51" fmla="*/ 3966749 h 3975672"/>
              <a:gd name="csX52" fmla="*/ 5796719 w 8538479"/>
              <a:gd name="csY52" fmla="*/ 3966749 h 3975672"/>
              <a:gd name="csX53" fmla="*/ 5635815 w 8538479"/>
              <a:gd name="csY53" fmla="*/ 3966749 h 3975672"/>
              <a:gd name="csX54" fmla="*/ 5474462 w 8538479"/>
              <a:gd name="csY54" fmla="*/ 3966749 h 3975672"/>
              <a:gd name="csX55" fmla="*/ 5313550 w 8538479"/>
              <a:gd name="csY55" fmla="*/ 3966749 h 3975672"/>
              <a:gd name="csX56" fmla="*/ 5152638 w 8538479"/>
              <a:gd name="csY56" fmla="*/ 3966749 h 3975672"/>
              <a:gd name="csX57" fmla="*/ 4991734 w 8538479"/>
              <a:gd name="csY57" fmla="*/ 3966749 h 3975672"/>
              <a:gd name="csX58" fmla="*/ 4830381 w 8538479"/>
              <a:gd name="csY58" fmla="*/ 3966749 h 3975672"/>
              <a:gd name="csX59" fmla="*/ 4669469 w 8538479"/>
              <a:gd name="csY59" fmla="*/ 3966749 h 3975672"/>
              <a:gd name="csX60" fmla="*/ 4508557 w 8538479"/>
              <a:gd name="csY60" fmla="*/ 3966749 h 3975672"/>
              <a:gd name="csX61" fmla="*/ 4347653 w 8538479"/>
              <a:gd name="csY61" fmla="*/ 3966749 h 3975672"/>
              <a:gd name="csX62" fmla="*/ 4186300 w 8538479"/>
              <a:gd name="csY62" fmla="*/ 3966749 h 3975672"/>
              <a:gd name="csX63" fmla="*/ 4025388 w 8538479"/>
              <a:gd name="csY63" fmla="*/ 3966749 h 3975672"/>
              <a:gd name="csX64" fmla="*/ 3864485 w 8538479"/>
              <a:gd name="csY64" fmla="*/ 3966749 h 3975672"/>
              <a:gd name="csX65" fmla="*/ 3703572 w 8538479"/>
              <a:gd name="csY65" fmla="*/ 3966749 h 3975672"/>
              <a:gd name="csX66" fmla="*/ 3542220 w 8538479"/>
              <a:gd name="csY66" fmla="*/ 3966749 h 3975672"/>
              <a:gd name="csX67" fmla="*/ 3381307 w 8538479"/>
              <a:gd name="csY67" fmla="*/ 3966749 h 3975672"/>
              <a:gd name="csX68" fmla="*/ 1609977 w 8538479"/>
              <a:gd name="csY68" fmla="*/ 3966749 h 3975672"/>
              <a:gd name="csX69" fmla="*/ 0 w 8538479"/>
              <a:gd name="csY69" fmla="*/ 3966749 h 3975672"/>
              <a:gd name="csX70" fmla="*/ 0 w 8538479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678614"/>
              <a:gd name="csY0" fmla="*/ 0 h 3975672"/>
              <a:gd name="csX1" fmla="*/ 1609977 w 8678614"/>
              <a:gd name="csY1" fmla="*/ 826410 h 3975672"/>
              <a:gd name="csX2" fmla="*/ 3381307 w 8678614"/>
              <a:gd name="csY2" fmla="*/ 1322253 h 3975672"/>
              <a:gd name="csX3" fmla="*/ 3542220 w 8678614"/>
              <a:gd name="csY3" fmla="*/ 1322253 h 3975672"/>
              <a:gd name="csX4" fmla="*/ 3703572 w 8678614"/>
              <a:gd name="csY4" fmla="*/ 1322253 h 3975672"/>
              <a:gd name="csX5" fmla="*/ 3864485 w 8678614"/>
              <a:gd name="csY5" fmla="*/ 1487531 h 3975672"/>
              <a:gd name="csX6" fmla="*/ 4025388 w 8678614"/>
              <a:gd name="csY6" fmla="*/ 1487531 h 3975672"/>
              <a:gd name="csX7" fmla="*/ 4186300 w 8678614"/>
              <a:gd name="csY7" fmla="*/ 1652808 h 3975672"/>
              <a:gd name="csX8" fmla="*/ 4347653 w 8678614"/>
              <a:gd name="csY8" fmla="*/ 1652808 h 3975672"/>
              <a:gd name="csX9" fmla="*/ 4508557 w 8678614"/>
              <a:gd name="csY9" fmla="*/ 1818097 h 3975672"/>
              <a:gd name="csX10" fmla="*/ 4669469 w 8678614"/>
              <a:gd name="csY10" fmla="*/ 1818097 h 3975672"/>
              <a:gd name="csX11" fmla="*/ 4830381 w 8678614"/>
              <a:gd name="csY11" fmla="*/ 1867681 h 3975672"/>
              <a:gd name="csX12" fmla="*/ 4991734 w 8678614"/>
              <a:gd name="csY12" fmla="*/ 1834622 h 3975672"/>
              <a:gd name="csX13" fmla="*/ 5152638 w 8678614"/>
              <a:gd name="csY13" fmla="*/ 1801562 h 3975672"/>
              <a:gd name="csX14" fmla="*/ 5313550 w 8678614"/>
              <a:gd name="csY14" fmla="*/ 1851146 h 3975672"/>
              <a:gd name="csX15" fmla="*/ 5474462 w 8678614"/>
              <a:gd name="csY15" fmla="*/ 1867681 h 3975672"/>
              <a:gd name="csX16" fmla="*/ 5635815 w 8678614"/>
              <a:gd name="csY16" fmla="*/ 1966850 h 3975672"/>
              <a:gd name="csX17" fmla="*/ 5796719 w 8678614"/>
              <a:gd name="csY17" fmla="*/ 2115603 h 3975672"/>
              <a:gd name="csX18" fmla="*/ 5957630 w 8678614"/>
              <a:gd name="csY18" fmla="*/ 2264356 h 3975672"/>
              <a:gd name="csX19" fmla="*/ 6118543 w 8678614"/>
              <a:gd name="csY19" fmla="*/ 2363525 h 3975672"/>
              <a:gd name="csX20" fmla="*/ 6279896 w 8678614"/>
              <a:gd name="csY20" fmla="*/ 2380050 h 3975672"/>
              <a:gd name="csX21" fmla="*/ 6440799 w 8678614"/>
              <a:gd name="csY21" fmla="*/ 2545327 h 3975672"/>
              <a:gd name="csX22" fmla="*/ 6601711 w 8678614"/>
              <a:gd name="csY22" fmla="*/ 2611447 h 3975672"/>
              <a:gd name="csX23" fmla="*/ 6762624 w 8678614"/>
              <a:gd name="csY23" fmla="*/ 2627971 h 3975672"/>
              <a:gd name="csX24" fmla="*/ 6923968 w 8678614"/>
              <a:gd name="csY24" fmla="*/ 2661031 h 3975672"/>
              <a:gd name="csX25" fmla="*/ 7098688 w 8678614"/>
              <a:gd name="csY25" fmla="*/ 2714618 h 3975672"/>
              <a:gd name="csX26" fmla="*/ 7241189 w 8678614"/>
              <a:gd name="csY26" fmla="*/ 2669246 h 3975672"/>
              <a:gd name="csX27" fmla="*/ 7411307 w 8678614"/>
              <a:gd name="csY27" fmla="*/ 2689879 h 3975672"/>
              <a:gd name="csX28" fmla="*/ 7568049 w 8678614"/>
              <a:gd name="csY28" fmla="*/ 2772326 h 3975672"/>
              <a:gd name="csX29" fmla="*/ 7733564 w 8678614"/>
              <a:gd name="csY29" fmla="*/ 2739370 h 3975672"/>
              <a:gd name="csX30" fmla="*/ 7908283 w 8678614"/>
              <a:gd name="csY30" fmla="*/ 2714430 h 3975672"/>
              <a:gd name="csX31" fmla="*/ 8055388 w 8678614"/>
              <a:gd name="csY31" fmla="*/ 2549142 h 3975672"/>
              <a:gd name="csX32" fmla="*/ 8230539 w 8678614"/>
              <a:gd name="csY32" fmla="*/ 2499464 h 3975672"/>
              <a:gd name="csX33" fmla="*/ 8377643 w 8678614"/>
              <a:gd name="csY33" fmla="*/ 2499557 h 3975672"/>
              <a:gd name="csX34" fmla="*/ 8515939 w 8678614"/>
              <a:gd name="csY34" fmla="*/ 2536759 h 3975672"/>
              <a:gd name="csX35" fmla="*/ 8678613 w 8678614"/>
              <a:gd name="csY35" fmla="*/ 2596131 h 3975672"/>
              <a:gd name="csX36" fmla="*/ 8513022 w 8678614"/>
              <a:gd name="csY36" fmla="*/ 3975672 h 3975672"/>
              <a:gd name="csX37" fmla="*/ 8212129 w 8678614"/>
              <a:gd name="csY37" fmla="*/ 3966749 h 3975672"/>
              <a:gd name="csX38" fmla="*/ 8050785 w 8678614"/>
              <a:gd name="csY38" fmla="*/ 3966749 h 3975672"/>
              <a:gd name="csX39" fmla="*/ 7889873 w 8678614"/>
              <a:gd name="csY39" fmla="*/ 3966749 h 3975672"/>
              <a:gd name="csX40" fmla="*/ 7728960 w 8678614"/>
              <a:gd name="csY40" fmla="*/ 3966749 h 3975672"/>
              <a:gd name="csX41" fmla="*/ 7568049 w 8678614"/>
              <a:gd name="csY41" fmla="*/ 3966749 h 3975672"/>
              <a:gd name="csX42" fmla="*/ 7406704 w 8678614"/>
              <a:gd name="csY42" fmla="*/ 3966749 h 3975672"/>
              <a:gd name="csX43" fmla="*/ 7245792 w 8678614"/>
              <a:gd name="csY43" fmla="*/ 3966749 h 3975672"/>
              <a:gd name="csX44" fmla="*/ 7084880 w 8678614"/>
              <a:gd name="csY44" fmla="*/ 3966749 h 3975672"/>
              <a:gd name="csX45" fmla="*/ 6923968 w 8678614"/>
              <a:gd name="csY45" fmla="*/ 3966749 h 3975672"/>
              <a:gd name="csX46" fmla="*/ 6762624 w 8678614"/>
              <a:gd name="csY46" fmla="*/ 3966749 h 3975672"/>
              <a:gd name="csX47" fmla="*/ 6601711 w 8678614"/>
              <a:gd name="csY47" fmla="*/ 3966749 h 3975672"/>
              <a:gd name="csX48" fmla="*/ 6440799 w 8678614"/>
              <a:gd name="csY48" fmla="*/ 3966749 h 3975672"/>
              <a:gd name="csX49" fmla="*/ 6279896 w 8678614"/>
              <a:gd name="csY49" fmla="*/ 3966749 h 3975672"/>
              <a:gd name="csX50" fmla="*/ 6118543 w 8678614"/>
              <a:gd name="csY50" fmla="*/ 3966749 h 3975672"/>
              <a:gd name="csX51" fmla="*/ 5957630 w 8678614"/>
              <a:gd name="csY51" fmla="*/ 3966749 h 3975672"/>
              <a:gd name="csX52" fmla="*/ 5796719 w 8678614"/>
              <a:gd name="csY52" fmla="*/ 3966749 h 3975672"/>
              <a:gd name="csX53" fmla="*/ 5635815 w 8678614"/>
              <a:gd name="csY53" fmla="*/ 3966749 h 3975672"/>
              <a:gd name="csX54" fmla="*/ 5474462 w 8678614"/>
              <a:gd name="csY54" fmla="*/ 3966749 h 3975672"/>
              <a:gd name="csX55" fmla="*/ 5313550 w 8678614"/>
              <a:gd name="csY55" fmla="*/ 3966749 h 3975672"/>
              <a:gd name="csX56" fmla="*/ 5152638 w 8678614"/>
              <a:gd name="csY56" fmla="*/ 3966749 h 3975672"/>
              <a:gd name="csX57" fmla="*/ 4991734 w 8678614"/>
              <a:gd name="csY57" fmla="*/ 3966749 h 3975672"/>
              <a:gd name="csX58" fmla="*/ 4830381 w 8678614"/>
              <a:gd name="csY58" fmla="*/ 3966749 h 3975672"/>
              <a:gd name="csX59" fmla="*/ 4669469 w 8678614"/>
              <a:gd name="csY59" fmla="*/ 3966749 h 3975672"/>
              <a:gd name="csX60" fmla="*/ 4508557 w 8678614"/>
              <a:gd name="csY60" fmla="*/ 3966749 h 3975672"/>
              <a:gd name="csX61" fmla="*/ 4347653 w 8678614"/>
              <a:gd name="csY61" fmla="*/ 3966749 h 3975672"/>
              <a:gd name="csX62" fmla="*/ 4186300 w 8678614"/>
              <a:gd name="csY62" fmla="*/ 3966749 h 3975672"/>
              <a:gd name="csX63" fmla="*/ 4025388 w 8678614"/>
              <a:gd name="csY63" fmla="*/ 3966749 h 3975672"/>
              <a:gd name="csX64" fmla="*/ 3864485 w 8678614"/>
              <a:gd name="csY64" fmla="*/ 3966749 h 3975672"/>
              <a:gd name="csX65" fmla="*/ 3703572 w 8678614"/>
              <a:gd name="csY65" fmla="*/ 3966749 h 3975672"/>
              <a:gd name="csX66" fmla="*/ 3542220 w 8678614"/>
              <a:gd name="csY66" fmla="*/ 3966749 h 3975672"/>
              <a:gd name="csX67" fmla="*/ 3381307 w 8678614"/>
              <a:gd name="csY67" fmla="*/ 3966749 h 3975672"/>
              <a:gd name="csX68" fmla="*/ 1609977 w 8678614"/>
              <a:gd name="csY68" fmla="*/ 3966749 h 3975672"/>
              <a:gd name="csX69" fmla="*/ 0 w 8678614"/>
              <a:gd name="csY69" fmla="*/ 3966749 h 3975672"/>
              <a:gd name="csX70" fmla="*/ 0 w 8678614"/>
              <a:gd name="csY70" fmla="*/ 0 h 3975672"/>
              <a:gd name="csX0" fmla="*/ 0 w 8742927"/>
              <a:gd name="csY0" fmla="*/ 0 h 3975672"/>
              <a:gd name="csX1" fmla="*/ 1609977 w 8742927"/>
              <a:gd name="csY1" fmla="*/ 826410 h 3975672"/>
              <a:gd name="csX2" fmla="*/ 3381307 w 8742927"/>
              <a:gd name="csY2" fmla="*/ 1322253 h 3975672"/>
              <a:gd name="csX3" fmla="*/ 3542220 w 8742927"/>
              <a:gd name="csY3" fmla="*/ 1322253 h 3975672"/>
              <a:gd name="csX4" fmla="*/ 3703572 w 8742927"/>
              <a:gd name="csY4" fmla="*/ 1322253 h 3975672"/>
              <a:gd name="csX5" fmla="*/ 3864485 w 8742927"/>
              <a:gd name="csY5" fmla="*/ 1487531 h 3975672"/>
              <a:gd name="csX6" fmla="*/ 4025388 w 8742927"/>
              <a:gd name="csY6" fmla="*/ 1487531 h 3975672"/>
              <a:gd name="csX7" fmla="*/ 4186300 w 8742927"/>
              <a:gd name="csY7" fmla="*/ 1652808 h 3975672"/>
              <a:gd name="csX8" fmla="*/ 4347653 w 8742927"/>
              <a:gd name="csY8" fmla="*/ 1652808 h 3975672"/>
              <a:gd name="csX9" fmla="*/ 4508557 w 8742927"/>
              <a:gd name="csY9" fmla="*/ 1818097 h 3975672"/>
              <a:gd name="csX10" fmla="*/ 4669469 w 8742927"/>
              <a:gd name="csY10" fmla="*/ 1818097 h 3975672"/>
              <a:gd name="csX11" fmla="*/ 4830381 w 8742927"/>
              <a:gd name="csY11" fmla="*/ 1867681 h 3975672"/>
              <a:gd name="csX12" fmla="*/ 4991734 w 8742927"/>
              <a:gd name="csY12" fmla="*/ 1834622 h 3975672"/>
              <a:gd name="csX13" fmla="*/ 5152638 w 8742927"/>
              <a:gd name="csY13" fmla="*/ 1801562 h 3975672"/>
              <a:gd name="csX14" fmla="*/ 5313550 w 8742927"/>
              <a:gd name="csY14" fmla="*/ 1851146 h 3975672"/>
              <a:gd name="csX15" fmla="*/ 5474462 w 8742927"/>
              <a:gd name="csY15" fmla="*/ 1867681 h 3975672"/>
              <a:gd name="csX16" fmla="*/ 5635815 w 8742927"/>
              <a:gd name="csY16" fmla="*/ 1966850 h 3975672"/>
              <a:gd name="csX17" fmla="*/ 5796719 w 8742927"/>
              <a:gd name="csY17" fmla="*/ 2115603 h 3975672"/>
              <a:gd name="csX18" fmla="*/ 5957630 w 8742927"/>
              <a:gd name="csY18" fmla="*/ 2264356 h 3975672"/>
              <a:gd name="csX19" fmla="*/ 6118543 w 8742927"/>
              <a:gd name="csY19" fmla="*/ 2363525 h 3975672"/>
              <a:gd name="csX20" fmla="*/ 6279896 w 8742927"/>
              <a:gd name="csY20" fmla="*/ 2380050 h 3975672"/>
              <a:gd name="csX21" fmla="*/ 6440799 w 8742927"/>
              <a:gd name="csY21" fmla="*/ 2545327 h 3975672"/>
              <a:gd name="csX22" fmla="*/ 6601711 w 8742927"/>
              <a:gd name="csY22" fmla="*/ 2611447 h 3975672"/>
              <a:gd name="csX23" fmla="*/ 6762624 w 8742927"/>
              <a:gd name="csY23" fmla="*/ 2627971 h 3975672"/>
              <a:gd name="csX24" fmla="*/ 6923968 w 8742927"/>
              <a:gd name="csY24" fmla="*/ 2661031 h 3975672"/>
              <a:gd name="csX25" fmla="*/ 7098688 w 8742927"/>
              <a:gd name="csY25" fmla="*/ 2714618 h 3975672"/>
              <a:gd name="csX26" fmla="*/ 7241189 w 8742927"/>
              <a:gd name="csY26" fmla="*/ 2669246 h 3975672"/>
              <a:gd name="csX27" fmla="*/ 7411307 w 8742927"/>
              <a:gd name="csY27" fmla="*/ 2689879 h 3975672"/>
              <a:gd name="csX28" fmla="*/ 7568049 w 8742927"/>
              <a:gd name="csY28" fmla="*/ 2772326 h 3975672"/>
              <a:gd name="csX29" fmla="*/ 7733564 w 8742927"/>
              <a:gd name="csY29" fmla="*/ 2739370 h 3975672"/>
              <a:gd name="csX30" fmla="*/ 7908283 w 8742927"/>
              <a:gd name="csY30" fmla="*/ 2714430 h 3975672"/>
              <a:gd name="csX31" fmla="*/ 8055388 w 8742927"/>
              <a:gd name="csY31" fmla="*/ 2549142 h 3975672"/>
              <a:gd name="csX32" fmla="*/ 8230539 w 8742927"/>
              <a:gd name="csY32" fmla="*/ 2499464 h 3975672"/>
              <a:gd name="csX33" fmla="*/ 8377643 w 8742927"/>
              <a:gd name="csY33" fmla="*/ 2499557 h 3975672"/>
              <a:gd name="csX34" fmla="*/ 8515939 w 8742927"/>
              <a:gd name="csY34" fmla="*/ 2536759 h 3975672"/>
              <a:gd name="csX35" fmla="*/ 8678613 w 8742927"/>
              <a:gd name="csY35" fmla="*/ 2596131 h 3975672"/>
              <a:gd name="csX36" fmla="*/ 8513022 w 8742927"/>
              <a:gd name="csY36" fmla="*/ 3975672 h 3975672"/>
              <a:gd name="csX37" fmla="*/ 8212129 w 8742927"/>
              <a:gd name="csY37" fmla="*/ 3966749 h 3975672"/>
              <a:gd name="csX38" fmla="*/ 8050785 w 8742927"/>
              <a:gd name="csY38" fmla="*/ 3966749 h 3975672"/>
              <a:gd name="csX39" fmla="*/ 7889873 w 8742927"/>
              <a:gd name="csY39" fmla="*/ 3966749 h 3975672"/>
              <a:gd name="csX40" fmla="*/ 7728960 w 8742927"/>
              <a:gd name="csY40" fmla="*/ 3966749 h 3975672"/>
              <a:gd name="csX41" fmla="*/ 7568049 w 8742927"/>
              <a:gd name="csY41" fmla="*/ 3966749 h 3975672"/>
              <a:gd name="csX42" fmla="*/ 7406704 w 8742927"/>
              <a:gd name="csY42" fmla="*/ 3966749 h 3975672"/>
              <a:gd name="csX43" fmla="*/ 7245792 w 8742927"/>
              <a:gd name="csY43" fmla="*/ 3966749 h 3975672"/>
              <a:gd name="csX44" fmla="*/ 7084880 w 8742927"/>
              <a:gd name="csY44" fmla="*/ 3966749 h 3975672"/>
              <a:gd name="csX45" fmla="*/ 6923968 w 8742927"/>
              <a:gd name="csY45" fmla="*/ 3966749 h 3975672"/>
              <a:gd name="csX46" fmla="*/ 6762624 w 8742927"/>
              <a:gd name="csY46" fmla="*/ 3966749 h 3975672"/>
              <a:gd name="csX47" fmla="*/ 6601711 w 8742927"/>
              <a:gd name="csY47" fmla="*/ 3966749 h 3975672"/>
              <a:gd name="csX48" fmla="*/ 6440799 w 8742927"/>
              <a:gd name="csY48" fmla="*/ 3966749 h 3975672"/>
              <a:gd name="csX49" fmla="*/ 6279896 w 8742927"/>
              <a:gd name="csY49" fmla="*/ 3966749 h 3975672"/>
              <a:gd name="csX50" fmla="*/ 6118543 w 8742927"/>
              <a:gd name="csY50" fmla="*/ 3966749 h 3975672"/>
              <a:gd name="csX51" fmla="*/ 5957630 w 8742927"/>
              <a:gd name="csY51" fmla="*/ 3966749 h 3975672"/>
              <a:gd name="csX52" fmla="*/ 5796719 w 8742927"/>
              <a:gd name="csY52" fmla="*/ 3966749 h 3975672"/>
              <a:gd name="csX53" fmla="*/ 5635815 w 8742927"/>
              <a:gd name="csY53" fmla="*/ 3966749 h 3975672"/>
              <a:gd name="csX54" fmla="*/ 5474462 w 8742927"/>
              <a:gd name="csY54" fmla="*/ 3966749 h 3975672"/>
              <a:gd name="csX55" fmla="*/ 5313550 w 8742927"/>
              <a:gd name="csY55" fmla="*/ 3966749 h 3975672"/>
              <a:gd name="csX56" fmla="*/ 5152638 w 8742927"/>
              <a:gd name="csY56" fmla="*/ 3966749 h 3975672"/>
              <a:gd name="csX57" fmla="*/ 4991734 w 8742927"/>
              <a:gd name="csY57" fmla="*/ 3966749 h 3975672"/>
              <a:gd name="csX58" fmla="*/ 4830381 w 8742927"/>
              <a:gd name="csY58" fmla="*/ 3966749 h 3975672"/>
              <a:gd name="csX59" fmla="*/ 4669469 w 8742927"/>
              <a:gd name="csY59" fmla="*/ 3966749 h 3975672"/>
              <a:gd name="csX60" fmla="*/ 4508557 w 8742927"/>
              <a:gd name="csY60" fmla="*/ 3966749 h 3975672"/>
              <a:gd name="csX61" fmla="*/ 4347653 w 8742927"/>
              <a:gd name="csY61" fmla="*/ 3966749 h 3975672"/>
              <a:gd name="csX62" fmla="*/ 4186300 w 8742927"/>
              <a:gd name="csY62" fmla="*/ 3966749 h 3975672"/>
              <a:gd name="csX63" fmla="*/ 4025388 w 8742927"/>
              <a:gd name="csY63" fmla="*/ 3966749 h 3975672"/>
              <a:gd name="csX64" fmla="*/ 3864485 w 8742927"/>
              <a:gd name="csY64" fmla="*/ 3966749 h 3975672"/>
              <a:gd name="csX65" fmla="*/ 3703572 w 8742927"/>
              <a:gd name="csY65" fmla="*/ 3966749 h 3975672"/>
              <a:gd name="csX66" fmla="*/ 3542220 w 8742927"/>
              <a:gd name="csY66" fmla="*/ 3966749 h 3975672"/>
              <a:gd name="csX67" fmla="*/ 3381307 w 8742927"/>
              <a:gd name="csY67" fmla="*/ 3966749 h 3975672"/>
              <a:gd name="csX68" fmla="*/ 1609977 w 8742927"/>
              <a:gd name="csY68" fmla="*/ 3966749 h 3975672"/>
              <a:gd name="csX69" fmla="*/ 0 w 8742927"/>
              <a:gd name="csY69" fmla="*/ 3966749 h 3975672"/>
              <a:gd name="csX70" fmla="*/ 0 w 8742927"/>
              <a:gd name="csY70" fmla="*/ 0 h 3975672"/>
              <a:gd name="csX0" fmla="*/ 0 w 8683189"/>
              <a:gd name="csY0" fmla="*/ 0 h 4000318"/>
              <a:gd name="csX1" fmla="*/ 1609977 w 8683189"/>
              <a:gd name="csY1" fmla="*/ 826410 h 4000318"/>
              <a:gd name="csX2" fmla="*/ 3381307 w 8683189"/>
              <a:gd name="csY2" fmla="*/ 1322253 h 4000318"/>
              <a:gd name="csX3" fmla="*/ 3542220 w 8683189"/>
              <a:gd name="csY3" fmla="*/ 1322253 h 4000318"/>
              <a:gd name="csX4" fmla="*/ 3703572 w 8683189"/>
              <a:gd name="csY4" fmla="*/ 1322253 h 4000318"/>
              <a:gd name="csX5" fmla="*/ 3864485 w 8683189"/>
              <a:gd name="csY5" fmla="*/ 1487531 h 4000318"/>
              <a:gd name="csX6" fmla="*/ 4025388 w 8683189"/>
              <a:gd name="csY6" fmla="*/ 1487531 h 4000318"/>
              <a:gd name="csX7" fmla="*/ 4186300 w 8683189"/>
              <a:gd name="csY7" fmla="*/ 1652808 h 4000318"/>
              <a:gd name="csX8" fmla="*/ 4347653 w 8683189"/>
              <a:gd name="csY8" fmla="*/ 1652808 h 4000318"/>
              <a:gd name="csX9" fmla="*/ 4508557 w 8683189"/>
              <a:gd name="csY9" fmla="*/ 1818097 h 4000318"/>
              <a:gd name="csX10" fmla="*/ 4669469 w 8683189"/>
              <a:gd name="csY10" fmla="*/ 1818097 h 4000318"/>
              <a:gd name="csX11" fmla="*/ 4830381 w 8683189"/>
              <a:gd name="csY11" fmla="*/ 1867681 h 4000318"/>
              <a:gd name="csX12" fmla="*/ 4991734 w 8683189"/>
              <a:gd name="csY12" fmla="*/ 1834622 h 4000318"/>
              <a:gd name="csX13" fmla="*/ 5152638 w 8683189"/>
              <a:gd name="csY13" fmla="*/ 1801562 h 4000318"/>
              <a:gd name="csX14" fmla="*/ 5313550 w 8683189"/>
              <a:gd name="csY14" fmla="*/ 1851146 h 4000318"/>
              <a:gd name="csX15" fmla="*/ 5474462 w 8683189"/>
              <a:gd name="csY15" fmla="*/ 1867681 h 4000318"/>
              <a:gd name="csX16" fmla="*/ 5635815 w 8683189"/>
              <a:gd name="csY16" fmla="*/ 1966850 h 4000318"/>
              <a:gd name="csX17" fmla="*/ 5796719 w 8683189"/>
              <a:gd name="csY17" fmla="*/ 2115603 h 4000318"/>
              <a:gd name="csX18" fmla="*/ 5957630 w 8683189"/>
              <a:gd name="csY18" fmla="*/ 2264356 h 4000318"/>
              <a:gd name="csX19" fmla="*/ 6118543 w 8683189"/>
              <a:gd name="csY19" fmla="*/ 2363525 h 4000318"/>
              <a:gd name="csX20" fmla="*/ 6279896 w 8683189"/>
              <a:gd name="csY20" fmla="*/ 2380050 h 4000318"/>
              <a:gd name="csX21" fmla="*/ 6440799 w 8683189"/>
              <a:gd name="csY21" fmla="*/ 2545327 h 4000318"/>
              <a:gd name="csX22" fmla="*/ 6601711 w 8683189"/>
              <a:gd name="csY22" fmla="*/ 2611447 h 4000318"/>
              <a:gd name="csX23" fmla="*/ 6762624 w 8683189"/>
              <a:gd name="csY23" fmla="*/ 2627971 h 4000318"/>
              <a:gd name="csX24" fmla="*/ 6923968 w 8683189"/>
              <a:gd name="csY24" fmla="*/ 2661031 h 4000318"/>
              <a:gd name="csX25" fmla="*/ 7098688 w 8683189"/>
              <a:gd name="csY25" fmla="*/ 2714618 h 4000318"/>
              <a:gd name="csX26" fmla="*/ 7241189 w 8683189"/>
              <a:gd name="csY26" fmla="*/ 2669246 h 4000318"/>
              <a:gd name="csX27" fmla="*/ 7411307 w 8683189"/>
              <a:gd name="csY27" fmla="*/ 2689879 h 4000318"/>
              <a:gd name="csX28" fmla="*/ 7568049 w 8683189"/>
              <a:gd name="csY28" fmla="*/ 2772326 h 4000318"/>
              <a:gd name="csX29" fmla="*/ 7733564 w 8683189"/>
              <a:gd name="csY29" fmla="*/ 2739370 h 4000318"/>
              <a:gd name="csX30" fmla="*/ 7908283 w 8683189"/>
              <a:gd name="csY30" fmla="*/ 2714430 h 4000318"/>
              <a:gd name="csX31" fmla="*/ 8055388 w 8683189"/>
              <a:gd name="csY31" fmla="*/ 2549142 h 4000318"/>
              <a:gd name="csX32" fmla="*/ 8230539 w 8683189"/>
              <a:gd name="csY32" fmla="*/ 2499464 h 4000318"/>
              <a:gd name="csX33" fmla="*/ 8377643 w 8683189"/>
              <a:gd name="csY33" fmla="*/ 2499557 h 4000318"/>
              <a:gd name="csX34" fmla="*/ 8515939 w 8683189"/>
              <a:gd name="csY34" fmla="*/ 2536759 h 4000318"/>
              <a:gd name="csX35" fmla="*/ 8678613 w 8683189"/>
              <a:gd name="csY35" fmla="*/ 2596131 h 4000318"/>
              <a:gd name="csX36" fmla="*/ 8614278 w 8683189"/>
              <a:gd name="csY36" fmla="*/ 4000318 h 4000318"/>
              <a:gd name="csX37" fmla="*/ 8212129 w 8683189"/>
              <a:gd name="csY37" fmla="*/ 3966749 h 4000318"/>
              <a:gd name="csX38" fmla="*/ 8050785 w 8683189"/>
              <a:gd name="csY38" fmla="*/ 3966749 h 4000318"/>
              <a:gd name="csX39" fmla="*/ 7889873 w 8683189"/>
              <a:gd name="csY39" fmla="*/ 3966749 h 4000318"/>
              <a:gd name="csX40" fmla="*/ 7728960 w 8683189"/>
              <a:gd name="csY40" fmla="*/ 3966749 h 4000318"/>
              <a:gd name="csX41" fmla="*/ 7568049 w 8683189"/>
              <a:gd name="csY41" fmla="*/ 3966749 h 4000318"/>
              <a:gd name="csX42" fmla="*/ 7406704 w 8683189"/>
              <a:gd name="csY42" fmla="*/ 3966749 h 4000318"/>
              <a:gd name="csX43" fmla="*/ 7245792 w 8683189"/>
              <a:gd name="csY43" fmla="*/ 3966749 h 4000318"/>
              <a:gd name="csX44" fmla="*/ 7084880 w 8683189"/>
              <a:gd name="csY44" fmla="*/ 3966749 h 4000318"/>
              <a:gd name="csX45" fmla="*/ 6923968 w 8683189"/>
              <a:gd name="csY45" fmla="*/ 3966749 h 4000318"/>
              <a:gd name="csX46" fmla="*/ 6762624 w 8683189"/>
              <a:gd name="csY46" fmla="*/ 3966749 h 4000318"/>
              <a:gd name="csX47" fmla="*/ 6601711 w 8683189"/>
              <a:gd name="csY47" fmla="*/ 3966749 h 4000318"/>
              <a:gd name="csX48" fmla="*/ 6440799 w 8683189"/>
              <a:gd name="csY48" fmla="*/ 3966749 h 4000318"/>
              <a:gd name="csX49" fmla="*/ 6279896 w 8683189"/>
              <a:gd name="csY49" fmla="*/ 3966749 h 4000318"/>
              <a:gd name="csX50" fmla="*/ 6118543 w 8683189"/>
              <a:gd name="csY50" fmla="*/ 3966749 h 4000318"/>
              <a:gd name="csX51" fmla="*/ 5957630 w 8683189"/>
              <a:gd name="csY51" fmla="*/ 3966749 h 4000318"/>
              <a:gd name="csX52" fmla="*/ 5796719 w 8683189"/>
              <a:gd name="csY52" fmla="*/ 3966749 h 4000318"/>
              <a:gd name="csX53" fmla="*/ 5635815 w 8683189"/>
              <a:gd name="csY53" fmla="*/ 3966749 h 4000318"/>
              <a:gd name="csX54" fmla="*/ 5474462 w 8683189"/>
              <a:gd name="csY54" fmla="*/ 3966749 h 4000318"/>
              <a:gd name="csX55" fmla="*/ 5313550 w 8683189"/>
              <a:gd name="csY55" fmla="*/ 3966749 h 4000318"/>
              <a:gd name="csX56" fmla="*/ 5152638 w 8683189"/>
              <a:gd name="csY56" fmla="*/ 3966749 h 4000318"/>
              <a:gd name="csX57" fmla="*/ 4991734 w 8683189"/>
              <a:gd name="csY57" fmla="*/ 3966749 h 4000318"/>
              <a:gd name="csX58" fmla="*/ 4830381 w 8683189"/>
              <a:gd name="csY58" fmla="*/ 3966749 h 4000318"/>
              <a:gd name="csX59" fmla="*/ 4669469 w 8683189"/>
              <a:gd name="csY59" fmla="*/ 3966749 h 4000318"/>
              <a:gd name="csX60" fmla="*/ 4508557 w 8683189"/>
              <a:gd name="csY60" fmla="*/ 3966749 h 4000318"/>
              <a:gd name="csX61" fmla="*/ 4347653 w 8683189"/>
              <a:gd name="csY61" fmla="*/ 3966749 h 4000318"/>
              <a:gd name="csX62" fmla="*/ 4186300 w 8683189"/>
              <a:gd name="csY62" fmla="*/ 3966749 h 4000318"/>
              <a:gd name="csX63" fmla="*/ 4025388 w 8683189"/>
              <a:gd name="csY63" fmla="*/ 3966749 h 4000318"/>
              <a:gd name="csX64" fmla="*/ 3864485 w 8683189"/>
              <a:gd name="csY64" fmla="*/ 3966749 h 4000318"/>
              <a:gd name="csX65" fmla="*/ 3703572 w 8683189"/>
              <a:gd name="csY65" fmla="*/ 3966749 h 4000318"/>
              <a:gd name="csX66" fmla="*/ 3542220 w 8683189"/>
              <a:gd name="csY66" fmla="*/ 3966749 h 4000318"/>
              <a:gd name="csX67" fmla="*/ 3381307 w 8683189"/>
              <a:gd name="csY67" fmla="*/ 3966749 h 4000318"/>
              <a:gd name="csX68" fmla="*/ 1609977 w 8683189"/>
              <a:gd name="csY68" fmla="*/ 3966749 h 4000318"/>
              <a:gd name="csX69" fmla="*/ 0 w 8683189"/>
              <a:gd name="csY69" fmla="*/ 3966749 h 4000318"/>
              <a:gd name="csX70" fmla="*/ 0 w 8683189"/>
              <a:gd name="csY70" fmla="*/ 0 h 4000318"/>
              <a:gd name="csX0" fmla="*/ 0 w 8685879"/>
              <a:gd name="csY0" fmla="*/ 0 h 3971564"/>
              <a:gd name="csX1" fmla="*/ 1609977 w 8685879"/>
              <a:gd name="csY1" fmla="*/ 826410 h 3971564"/>
              <a:gd name="csX2" fmla="*/ 3381307 w 8685879"/>
              <a:gd name="csY2" fmla="*/ 1322253 h 3971564"/>
              <a:gd name="csX3" fmla="*/ 3542220 w 8685879"/>
              <a:gd name="csY3" fmla="*/ 1322253 h 3971564"/>
              <a:gd name="csX4" fmla="*/ 3703572 w 8685879"/>
              <a:gd name="csY4" fmla="*/ 1322253 h 3971564"/>
              <a:gd name="csX5" fmla="*/ 3864485 w 8685879"/>
              <a:gd name="csY5" fmla="*/ 1487531 h 3971564"/>
              <a:gd name="csX6" fmla="*/ 4025388 w 8685879"/>
              <a:gd name="csY6" fmla="*/ 1487531 h 3971564"/>
              <a:gd name="csX7" fmla="*/ 4186300 w 8685879"/>
              <a:gd name="csY7" fmla="*/ 1652808 h 3971564"/>
              <a:gd name="csX8" fmla="*/ 4347653 w 8685879"/>
              <a:gd name="csY8" fmla="*/ 1652808 h 3971564"/>
              <a:gd name="csX9" fmla="*/ 4508557 w 8685879"/>
              <a:gd name="csY9" fmla="*/ 1818097 h 3971564"/>
              <a:gd name="csX10" fmla="*/ 4669469 w 8685879"/>
              <a:gd name="csY10" fmla="*/ 1818097 h 3971564"/>
              <a:gd name="csX11" fmla="*/ 4830381 w 8685879"/>
              <a:gd name="csY11" fmla="*/ 1867681 h 3971564"/>
              <a:gd name="csX12" fmla="*/ 4991734 w 8685879"/>
              <a:gd name="csY12" fmla="*/ 1834622 h 3971564"/>
              <a:gd name="csX13" fmla="*/ 5152638 w 8685879"/>
              <a:gd name="csY13" fmla="*/ 1801562 h 3971564"/>
              <a:gd name="csX14" fmla="*/ 5313550 w 8685879"/>
              <a:gd name="csY14" fmla="*/ 1851146 h 3971564"/>
              <a:gd name="csX15" fmla="*/ 5474462 w 8685879"/>
              <a:gd name="csY15" fmla="*/ 1867681 h 3971564"/>
              <a:gd name="csX16" fmla="*/ 5635815 w 8685879"/>
              <a:gd name="csY16" fmla="*/ 1966850 h 3971564"/>
              <a:gd name="csX17" fmla="*/ 5796719 w 8685879"/>
              <a:gd name="csY17" fmla="*/ 2115603 h 3971564"/>
              <a:gd name="csX18" fmla="*/ 5957630 w 8685879"/>
              <a:gd name="csY18" fmla="*/ 2264356 h 3971564"/>
              <a:gd name="csX19" fmla="*/ 6118543 w 8685879"/>
              <a:gd name="csY19" fmla="*/ 2363525 h 3971564"/>
              <a:gd name="csX20" fmla="*/ 6279896 w 8685879"/>
              <a:gd name="csY20" fmla="*/ 2380050 h 3971564"/>
              <a:gd name="csX21" fmla="*/ 6440799 w 8685879"/>
              <a:gd name="csY21" fmla="*/ 2545327 h 3971564"/>
              <a:gd name="csX22" fmla="*/ 6601711 w 8685879"/>
              <a:gd name="csY22" fmla="*/ 2611447 h 3971564"/>
              <a:gd name="csX23" fmla="*/ 6762624 w 8685879"/>
              <a:gd name="csY23" fmla="*/ 2627971 h 3971564"/>
              <a:gd name="csX24" fmla="*/ 6923968 w 8685879"/>
              <a:gd name="csY24" fmla="*/ 2661031 h 3971564"/>
              <a:gd name="csX25" fmla="*/ 7098688 w 8685879"/>
              <a:gd name="csY25" fmla="*/ 2714618 h 3971564"/>
              <a:gd name="csX26" fmla="*/ 7241189 w 8685879"/>
              <a:gd name="csY26" fmla="*/ 2669246 h 3971564"/>
              <a:gd name="csX27" fmla="*/ 7411307 w 8685879"/>
              <a:gd name="csY27" fmla="*/ 2689879 h 3971564"/>
              <a:gd name="csX28" fmla="*/ 7568049 w 8685879"/>
              <a:gd name="csY28" fmla="*/ 2772326 h 3971564"/>
              <a:gd name="csX29" fmla="*/ 7733564 w 8685879"/>
              <a:gd name="csY29" fmla="*/ 2739370 h 3971564"/>
              <a:gd name="csX30" fmla="*/ 7908283 w 8685879"/>
              <a:gd name="csY30" fmla="*/ 2714430 h 3971564"/>
              <a:gd name="csX31" fmla="*/ 8055388 w 8685879"/>
              <a:gd name="csY31" fmla="*/ 2549142 h 3971564"/>
              <a:gd name="csX32" fmla="*/ 8230539 w 8685879"/>
              <a:gd name="csY32" fmla="*/ 2499464 h 3971564"/>
              <a:gd name="csX33" fmla="*/ 8377643 w 8685879"/>
              <a:gd name="csY33" fmla="*/ 2499557 h 3971564"/>
              <a:gd name="csX34" fmla="*/ 8515939 w 8685879"/>
              <a:gd name="csY34" fmla="*/ 2536759 h 3971564"/>
              <a:gd name="csX35" fmla="*/ 8678613 w 8685879"/>
              <a:gd name="csY35" fmla="*/ 2596131 h 3971564"/>
              <a:gd name="csX36" fmla="*/ 8628085 w 8685879"/>
              <a:gd name="csY36" fmla="*/ 3971564 h 3971564"/>
              <a:gd name="csX37" fmla="*/ 8212129 w 8685879"/>
              <a:gd name="csY37" fmla="*/ 3966749 h 3971564"/>
              <a:gd name="csX38" fmla="*/ 8050785 w 8685879"/>
              <a:gd name="csY38" fmla="*/ 3966749 h 3971564"/>
              <a:gd name="csX39" fmla="*/ 7889873 w 8685879"/>
              <a:gd name="csY39" fmla="*/ 3966749 h 3971564"/>
              <a:gd name="csX40" fmla="*/ 7728960 w 8685879"/>
              <a:gd name="csY40" fmla="*/ 3966749 h 3971564"/>
              <a:gd name="csX41" fmla="*/ 7568049 w 8685879"/>
              <a:gd name="csY41" fmla="*/ 3966749 h 3971564"/>
              <a:gd name="csX42" fmla="*/ 7406704 w 8685879"/>
              <a:gd name="csY42" fmla="*/ 3966749 h 3971564"/>
              <a:gd name="csX43" fmla="*/ 7245792 w 8685879"/>
              <a:gd name="csY43" fmla="*/ 3966749 h 3971564"/>
              <a:gd name="csX44" fmla="*/ 7084880 w 8685879"/>
              <a:gd name="csY44" fmla="*/ 3966749 h 3971564"/>
              <a:gd name="csX45" fmla="*/ 6923968 w 8685879"/>
              <a:gd name="csY45" fmla="*/ 3966749 h 3971564"/>
              <a:gd name="csX46" fmla="*/ 6762624 w 8685879"/>
              <a:gd name="csY46" fmla="*/ 3966749 h 3971564"/>
              <a:gd name="csX47" fmla="*/ 6601711 w 8685879"/>
              <a:gd name="csY47" fmla="*/ 3966749 h 3971564"/>
              <a:gd name="csX48" fmla="*/ 6440799 w 8685879"/>
              <a:gd name="csY48" fmla="*/ 3966749 h 3971564"/>
              <a:gd name="csX49" fmla="*/ 6279896 w 8685879"/>
              <a:gd name="csY49" fmla="*/ 3966749 h 3971564"/>
              <a:gd name="csX50" fmla="*/ 6118543 w 8685879"/>
              <a:gd name="csY50" fmla="*/ 3966749 h 3971564"/>
              <a:gd name="csX51" fmla="*/ 5957630 w 8685879"/>
              <a:gd name="csY51" fmla="*/ 3966749 h 3971564"/>
              <a:gd name="csX52" fmla="*/ 5796719 w 8685879"/>
              <a:gd name="csY52" fmla="*/ 3966749 h 3971564"/>
              <a:gd name="csX53" fmla="*/ 5635815 w 8685879"/>
              <a:gd name="csY53" fmla="*/ 3966749 h 3971564"/>
              <a:gd name="csX54" fmla="*/ 5474462 w 8685879"/>
              <a:gd name="csY54" fmla="*/ 3966749 h 3971564"/>
              <a:gd name="csX55" fmla="*/ 5313550 w 8685879"/>
              <a:gd name="csY55" fmla="*/ 3966749 h 3971564"/>
              <a:gd name="csX56" fmla="*/ 5152638 w 8685879"/>
              <a:gd name="csY56" fmla="*/ 3966749 h 3971564"/>
              <a:gd name="csX57" fmla="*/ 4991734 w 8685879"/>
              <a:gd name="csY57" fmla="*/ 3966749 h 3971564"/>
              <a:gd name="csX58" fmla="*/ 4830381 w 8685879"/>
              <a:gd name="csY58" fmla="*/ 3966749 h 3971564"/>
              <a:gd name="csX59" fmla="*/ 4669469 w 8685879"/>
              <a:gd name="csY59" fmla="*/ 3966749 h 3971564"/>
              <a:gd name="csX60" fmla="*/ 4508557 w 8685879"/>
              <a:gd name="csY60" fmla="*/ 3966749 h 3971564"/>
              <a:gd name="csX61" fmla="*/ 4347653 w 8685879"/>
              <a:gd name="csY61" fmla="*/ 3966749 h 3971564"/>
              <a:gd name="csX62" fmla="*/ 4186300 w 8685879"/>
              <a:gd name="csY62" fmla="*/ 3966749 h 3971564"/>
              <a:gd name="csX63" fmla="*/ 4025388 w 8685879"/>
              <a:gd name="csY63" fmla="*/ 3966749 h 3971564"/>
              <a:gd name="csX64" fmla="*/ 3864485 w 8685879"/>
              <a:gd name="csY64" fmla="*/ 3966749 h 3971564"/>
              <a:gd name="csX65" fmla="*/ 3703572 w 8685879"/>
              <a:gd name="csY65" fmla="*/ 3966749 h 3971564"/>
              <a:gd name="csX66" fmla="*/ 3542220 w 8685879"/>
              <a:gd name="csY66" fmla="*/ 3966749 h 3971564"/>
              <a:gd name="csX67" fmla="*/ 3381307 w 8685879"/>
              <a:gd name="csY67" fmla="*/ 3966749 h 3971564"/>
              <a:gd name="csX68" fmla="*/ 1609977 w 8685879"/>
              <a:gd name="csY68" fmla="*/ 3966749 h 3971564"/>
              <a:gd name="csX69" fmla="*/ 0 w 8685879"/>
              <a:gd name="csY69" fmla="*/ 3966749 h 3971564"/>
              <a:gd name="csX70" fmla="*/ 0 w 8685879"/>
              <a:gd name="csY70" fmla="*/ 0 h 3971564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6470"/>
              <a:gd name="csY0" fmla="*/ 0 h 3971569"/>
              <a:gd name="csX1" fmla="*/ 1609977 w 8756470"/>
              <a:gd name="csY1" fmla="*/ 826410 h 3971569"/>
              <a:gd name="csX2" fmla="*/ 3381307 w 8756470"/>
              <a:gd name="csY2" fmla="*/ 1322253 h 3971569"/>
              <a:gd name="csX3" fmla="*/ 3542220 w 8756470"/>
              <a:gd name="csY3" fmla="*/ 1322253 h 3971569"/>
              <a:gd name="csX4" fmla="*/ 3703572 w 8756470"/>
              <a:gd name="csY4" fmla="*/ 1322253 h 3971569"/>
              <a:gd name="csX5" fmla="*/ 3864485 w 8756470"/>
              <a:gd name="csY5" fmla="*/ 1487531 h 3971569"/>
              <a:gd name="csX6" fmla="*/ 4025388 w 8756470"/>
              <a:gd name="csY6" fmla="*/ 1487531 h 3971569"/>
              <a:gd name="csX7" fmla="*/ 4186300 w 8756470"/>
              <a:gd name="csY7" fmla="*/ 1652808 h 3971569"/>
              <a:gd name="csX8" fmla="*/ 4347653 w 8756470"/>
              <a:gd name="csY8" fmla="*/ 1652808 h 3971569"/>
              <a:gd name="csX9" fmla="*/ 4508557 w 8756470"/>
              <a:gd name="csY9" fmla="*/ 1818097 h 3971569"/>
              <a:gd name="csX10" fmla="*/ 4669469 w 8756470"/>
              <a:gd name="csY10" fmla="*/ 1818097 h 3971569"/>
              <a:gd name="csX11" fmla="*/ 4830381 w 8756470"/>
              <a:gd name="csY11" fmla="*/ 1867681 h 3971569"/>
              <a:gd name="csX12" fmla="*/ 4991734 w 8756470"/>
              <a:gd name="csY12" fmla="*/ 1834622 h 3971569"/>
              <a:gd name="csX13" fmla="*/ 5152638 w 8756470"/>
              <a:gd name="csY13" fmla="*/ 1801562 h 3971569"/>
              <a:gd name="csX14" fmla="*/ 5313550 w 8756470"/>
              <a:gd name="csY14" fmla="*/ 1851146 h 3971569"/>
              <a:gd name="csX15" fmla="*/ 5474462 w 8756470"/>
              <a:gd name="csY15" fmla="*/ 1867681 h 3971569"/>
              <a:gd name="csX16" fmla="*/ 5635815 w 8756470"/>
              <a:gd name="csY16" fmla="*/ 1966850 h 3971569"/>
              <a:gd name="csX17" fmla="*/ 5796719 w 8756470"/>
              <a:gd name="csY17" fmla="*/ 2115603 h 3971569"/>
              <a:gd name="csX18" fmla="*/ 5957630 w 8756470"/>
              <a:gd name="csY18" fmla="*/ 2264356 h 3971569"/>
              <a:gd name="csX19" fmla="*/ 6118543 w 8756470"/>
              <a:gd name="csY19" fmla="*/ 2363525 h 3971569"/>
              <a:gd name="csX20" fmla="*/ 6279896 w 8756470"/>
              <a:gd name="csY20" fmla="*/ 2380050 h 3971569"/>
              <a:gd name="csX21" fmla="*/ 6440799 w 8756470"/>
              <a:gd name="csY21" fmla="*/ 2545327 h 3971569"/>
              <a:gd name="csX22" fmla="*/ 6601711 w 8756470"/>
              <a:gd name="csY22" fmla="*/ 2611447 h 3971569"/>
              <a:gd name="csX23" fmla="*/ 6762624 w 8756470"/>
              <a:gd name="csY23" fmla="*/ 2627971 h 3971569"/>
              <a:gd name="csX24" fmla="*/ 6923968 w 8756470"/>
              <a:gd name="csY24" fmla="*/ 2661031 h 3971569"/>
              <a:gd name="csX25" fmla="*/ 7098688 w 8756470"/>
              <a:gd name="csY25" fmla="*/ 2714618 h 3971569"/>
              <a:gd name="csX26" fmla="*/ 7241189 w 8756470"/>
              <a:gd name="csY26" fmla="*/ 2669246 h 3971569"/>
              <a:gd name="csX27" fmla="*/ 7411307 w 8756470"/>
              <a:gd name="csY27" fmla="*/ 2689879 h 3971569"/>
              <a:gd name="csX28" fmla="*/ 7568049 w 8756470"/>
              <a:gd name="csY28" fmla="*/ 2772326 h 3971569"/>
              <a:gd name="csX29" fmla="*/ 7733564 w 8756470"/>
              <a:gd name="csY29" fmla="*/ 2739370 h 3971569"/>
              <a:gd name="csX30" fmla="*/ 7908283 w 8756470"/>
              <a:gd name="csY30" fmla="*/ 2714430 h 3971569"/>
              <a:gd name="csX31" fmla="*/ 8055388 w 8756470"/>
              <a:gd name="csY31" fmla="*/ 2549142 h 3971569"/>
              <a:gd name="csX32" fmla="*/ 8230539 w 8756470"/>
              <a:gd name="csY32" fmla="*/ 2499464 h 3971569"/>
              <a:gd name="csX33" fmla="*/ 8377643 w 8756470"/>
              <a:gd name="csY33" fmla="*/ 2499557 h 3971569"/>
              <a:gd name="csX34" fmla="*/ 8515939 w 8756470"/>
              <a:gd name="csY34" fmla="*/ 2536759 h 3971569"/>
              <a:gd name="csX35" fmla="*/ 8678613 w 8756470"/>
              <a:gd name="csY35" fmla="*/ 2596131 h 3971569"/>
              <a:gd name="csX36" fmla="*/ 8628085 w 8756470"/>
              <a:gd name="csY36" fmla="*/ 3971564 h 3971569"/>
              <a:gd name="csX37" fmla="*/ 8212129 w 8756470"/>
              <a:gd name="csY37" fmla="*/ 3966749 h 3971569"/>
              <a:gd name="csX38" fmla="*/ 8050785 w 8756470"/>
              <a:gd name="csY38" fmla="*/ 3966749 h 3971569"/>
              <a:gd name="csX39" fmla="*/ 7889873 w 8756470"/>
              <a:gd name="csY39" fmla="*/ 3966749 h 3971569"/>
              <a:gd name="csX40" fmla="*/ 7728960 w 8756470"/>
              <a:gd name="csY40" fmla="*/ 3966749 h 3971569"/>
              <a:gd name="csX41" fmla="*/ 7568049 w 8756470"/>
              <a:gd name="csY41" fmla="*/ 3966749 h 3971569"/>
              <a:gd name="csX42" fmla="*/ 7406704 w 8756470"/>
              <a:gd name="csY42" fmla="*/ 3966749 h 3971569"/>
              <a:gd name="csX43" fmla="*/ 7245792 w 8756470"/>
              <a:gd name="csY43" fmla="*/ 3966749 h 3971569"/>
              <a:gd name="csX44" fmla="*/ 7084880 w 8756470"/>
              <a:gd name="csY44" fmla="*/ 3966749 h 3971569"/>
              <a:gd name="csX45" fmla="*/ 6923968 w 8756470"/>
              <a:gd name="csY45" fmla="*/ 3966749 h 3971569"/>
              <a:gd name="csX46" fmla="*/ 6762624 w 8756470"/>
              <a:gd name="csY46" fmla="*/ 3966749 h 3971569"/>
              <a:gd name="csX47" fmla="*/ 6601711 w 8756470"/>
              <a:gd name="csY47" fmla="*/ 3966749 h 3971569"/>
              <a:gd name="csX48" fmla="*/ 6440799 w 8756470"/>
              <a:gd name="csY48" fmla="*/ 3966749 h 3971569"/>
              <a:gd name="csX49" fmla="*/ 6279896 w 8756470"/>
              <a:gd name="csY49" fmla="*/ 3966749 h 3971569"/>
              <a:gd name="csX50" fmla="*/ 6118543 w 8756470"/>
              <a:gd name="csY50" fmla="*/ 3966749 h 3971569"/>
              <a:gd name="csX51" fmla="*/ 5957630 w 8756470"/>
              <a:gd name="csY51" fmla="*/ 3966749 h 3971569"/>
              <a:gd name="csX52" fmla="*/ 5796719 w 8756470"/>
              <a:gd name="csY52" fmla="*/ 3966749 h 3971569"/>
              <a:gd name="csX53" fmla="*/ 5635815 w 8756470"/>
              <a:gd name="csY53" fmla="*/ 3966749 h 3971569"/>
              <a:gd name="csX54" fmla="*/ 5474462 w 8756470"/>
              <a:gd name="csY54" fmla="*/ 3966749 h 3971569"/>
              <a:gd name="csX55" fmla="*/ 5313550 w 8756470"/>
              <a:gd name="csY55" fmla="*/ 3966749 h 3971569"/>
              <a:gd name="csX56" fmla="*/ 5152638 w 8756470"/>
              <a:gd name="csY56" fmla="*/ 3966749 h 3971569"/>
              <a:gd name="csX57" fmla="*/ 4991734 w 8756470"/>
              <a:gd name="csY57" fmla="*/ 3966749 h 3971569"/>
              <a:gd name="csX58" fmla="*/ 4830381 w 8756470"/>
              <a:gd name="csY58" fmla="*/ 3966749 h 3971569"/>
              <a:gd name="csX59" fmla="*/ 4669469 w 8756470"/>
              <a:gd name="csY59" fmla="*/ 3966749 h 3971569"/>
              <a:gd name="csX60" fmla="*/ 4508557 w 8756470"/>
              <a:gd name="csY60" fmla="*/ 3966749 h 3971569"/>
              <a:gd name="csX61" fmla="*/ 4347653 w 8756470"/>
              <a:gd name="csY61" fmla="*/ 3966749 h 3971569"/>
              <a:gd name="csX62" fmla="*/ 4186300 w 8756470"/>
              <a:gd name="csY62" fmla="*/ 3966749 h 3971569"/>
              <a:gd name="csX63" fmla="*/ 4025388 w 8756470"/>
              <a:gd name="csY63" fmla="*/ 3966749 h 3971569"/>
              <a:gd name="csX64" fmla="*/ 3864485 w 8756470"/>
              <a:gd name="csY64" fmla="*/ 3966749 h 3971569"/>
              <a:gd name="csX65" fmla="*/ 3703572 w 8756470"/>
              <a:gd name="csY65" fmla="*/ 3966749 h 3971569"/>
              <a:gd name="csX66" fmla="*/ 3542220 w 8756470"/>
              <a:gd name="csY66" fmla="*/ 3966749 h 3971569"/>
              <a:gd name="csX67" fmla="*/ 3381307 w 8756470"/>
              <a:gd name="csY67" fmla="*/ 3966749 h 3971569"/>
              <a:gd name="csX68" fmla="*/ 1609977 w 8756470"/>
              <a:gd name="csY68" fmla="*/ 3966749 h 3971569"/>
              <a:gd name="csX69" fmla="*/ 0 w 8756470"/>
              <a:gd name="csY69" fmla="*/ 3966749 h 3971569"/>
              <a:gd name="csX70" fmla="*/ 0 w 8756470"/>
              <a:gd name="csY70" fmla="*/ 0 h 3971569"/>
              <a:gd name="csX0" fmla="*/ 0 w 8752535"/>
              <a:gd name="csY0" fmla="*/ 0 h 3971569"/>
              <a:gd name="csX1" fmla="*/ 1609977 w 8752535"/>
              <a:gd name="csY1" fmla="*/ 826410 h 3971569"/>
              <a:gd name="csX2" fmla="*/ 3381307 w 8752535"/>
              <a:gd name="csY2" fmla="*/ 1322253 h 3971569"/>
              <a:gd name="csX3" fmla="*/ 3542220 w 8752535"/>
              <a:gd name="csY3" fmla="*/ 1322253 h 3971569"/>
              <a:gd name="csX4" fmla="*/ 3703572 w 8752535"/>
              <a:gd name="csY4" fmla="*/ 1322253 h 3971569"/>
              <a:gd name="csX5" fmla="*/ 3864485 w 8752535"/>
              <a:gd name="csY5" fmla="*/ 1487531 h 3971569"/>
              <a:gd name="csX6" fmla="*/ 4025388 w 8752535"/>
              <a:gd name="csY6" fmla="*/ 1487531 h 3971569"/>
              <a:gd name="csX7" fmla="*/ 4186300 w 8752535"/>
              <a:gd name="csY7" fmla="*/ 1652808 h 3971569"/>
              <a:gd name="csX8" fmla="*/ 4347653 w 8752535"/>
              <a:gd name="csY8" fmla="*/ 1652808 h 3971569"/>
              <a:gd name="csX9" fmla="*/ 4508557 w 8752535"/>
              <a:gd name="csY9" fmla="*/ 1818097 h 3971569"/>
              <a:gd name="csX10" fmla="*/ 4669469 w 8752535"/>
              <a:gd name="csY10" fmla="*/ 1818097 h 3971569"/>
              <a:gd name="csX11" fmla="*/ 4830381 w 8752535"/>
              <a:gd name="csY11" fmla="*/ 1867681 h 3971569"/>
              <a:gd name="csX12" fmla="*/ 4991734 w 8752535"/>
              <a:gd name="csY12" fmla="*/ 1834622 h 3971569"/>
              <a:gd name="csX13" fmla="*/ 5152638 w 8752535"/>
              <a:gd name="csY13" fmla="*/ 1801562 h 3971569"/>
              <a:gd name="csX14" fmla="*/ 5313550 w 8752535"/>
              <a:gd name="csY14" fmla="*/ 1851146 h 3971569"/>
              <a:gd name="csX15" fmla="*/ 5474462 w 8752535"/>
              <a:gd name="csY15" fmla="*/ 1867681 h 3971569"/>
              <a:gd name="csX16" fmla="*/ 5635815 w 8752535"/>
              <a:gd name="csY16" fmla="*/ 1966850 h 3971569"/>
              <a:gd name="csX17" fmla="*/ 5796719 w 8752535"/>
              <a:gd name="csY17" fmla="*/ 2115603 h 3971569"/>
              <a:gd name="csX18" fmla="*/ 5957630 w 8752535"/>
              <a:gd name="csY18" fmla="*/ 2264356 h 3971569"/>
              <a:gd name="csX19" fmla="*/ 6118543 w 8752535"/>
              <a:gd name="csY19" fmla="*/ 2363525 h 3971569"/>
              <a:gd name="csX20" fmla="*/ 6279896 w 8752535"/>
              <a:gd name="csY20" fmla="*/ 2380050 h 3971569"/>
              <a:gd name="csX21" fmla="*/ 6440799 w 8752535"/>
              <a:gd name="csY21" fmla="*/ 2545327 h 3971569"/>
              <a:gd name="csX22" fmla="*/ 6601711 w 8752535"/>
              <a:gd name="csY22" fmla="*/ 2611447 h 3971569"/>
              <a:gd name="csX23" fmla="*/ 6762624 w 8752535"/>
              <a:gd name="csY23" fmla="*/ 2627971 h 3971569"/>
              <a:gd name="csX24" fmla="*/ 6923968 w 8752535"/>
              <a:gd name="csY24" fmla="*/ 2661031 h 3971569"/>
              <a:gd name="csX25" fmla="*/ 7098688 w 8752535"/>
              <a:gd name="csY25" fmla="*/ 2714618 h 3971569"/>
              <a:gd name="csX26" fmla="*/ 7241189 w 8752535"/>
              <a:gd name="csY26" fmla="*/ 2669246 h 3971569"/>
              <a:gd name="csX27" fmla="*/ 7411307 w 8752535"/>
              <a:gd name="csY27" fmla="*/ 2689879 h 3971569"/>
              <a:gd name="csX28" fmla="*/ 7568049 w 8752535"/>
              <a:gd name="csY28" fmla="*/ 2772326 h 3971569"/>
              <a:gd name="csX29" fmla="*/ 7733564 w 8752535"/>
              <a:gd name="csY29" fmla="*/ 2739370 h 3971569"/>
              <a:gd name="csX30" fmla="*/ 7908283 w 8752535"/>
              <a:gd name="csY30" fmla="*/ 2714430 h 3971569"/>
              <a:gd name="csX31" fmla="*/ 8055388 w 8752535"/>
              <a:gd name="csY31" fmla="*/ 2549142 h 3971569"/>
              <a:gd name="csX32" fmla="*/ 8230539 w 8752535"/>
              <a:gd name="csY32" fmla="*/ 2499464 h 3971569"/>
              <a:gd name="csX33" fmla="*/ 8377643 w 8752535"/>
              <a:gd name="csY33" fmla="*/ 2499557 h 3971569"/>
              <a:gd name="csX34" fmla="*/ 8515939 w 8752535"/>
              <a:gd name="csY34" fmla="*/ 2536759 h 3971569"/>
              <a:gd name="csX35" fmla="*/ 8678613 w 8752535"/>
              <a:gd name="csY35" fmla="*/ 2596131 h 3971569"/>
              <a:gd name="csX36" fmla="*/ 8628085 w 8752535"/>
              <a:gd name="csY36" fmla="*/ 3971564 h 3971569"/>
              <a:gd name="csX37" fmla="*/ 8212129 w 8752535"/>
              <a:gd name="csY37" fmla="*/ 3966749 h 3971569"/>
              <a:gd name="csX38" fmla="*/ 8050785 w 8752535"/>
              <a:gd name="csY38" fmla="*/ 3966749 h 3971569"/>
              <a:gd name="csX39" fmla="*/ 7889873 w 8752535"/>
              <a:gd name="csY39" fmla="*/ 3966749 h 3971569"/>
              <a:gd name="csX40" fmla="*/ 7728960 w 8752535"/>
              <a:gd name="csY40" fmla="*/ 3966749 h 3971569"/>
              <a:gd name="csX41" fmla="*/ 7568049 w 8752535"/>
              <a:gd name="csY41" fmla="*/ 3966749 h 3971569"/>
              <a:gd name="csX42" fmla="*/ 7406704 w 8752535"/>
              <a:gd name="csY42" fmla="*/ 3966749 h 3971569"/>
              <a:gd name="csX43" fmla="*/ 7245792 w 8752535"/>
              <a:gd name="csY43" fmla="*/ 3966749 h 3971569"/>
              <a:gd name="csX44" fmla="*/ 7084880 w 8752535"/>
              <a:gd name="csY44" fmla="*/ 3966749 h 3971569"/>
              <a:gd name="csX45" fmla="*/ 6923968 w 8752535"/>
              <a:gd name="csY45" fmla="*/ 3966749 h 3971569"/>
              <a:gd name="csX46" fmla="*/ 6762624 w 8752535"/>
              <a:gd name="csY46" fmla="*/ 3966749 h 3971569"/>
              <a:gd name="csX47" fmla="*/ 6601711 w 8752535"/>
              <a:gd name="csY47" fmla="*/ 3966749 h 3971569"/>
              <a:gd name="csX48" fmla="*/ 6440799 w 8752535"/>
              <a:gd name="csY48" fmla="*/ 3966749 h 3971569"/>
              <a:gd name="csX49" fmla="*/ 6279896 w 8752535"/>
              <a:gd name="csY49" fmla="*/ 3966749 h 3971569"/>
              <a:gd name="csX50" fmla="*/ 6118543 w 8752535"/>
              <a:gd name="csY50" fmla="*/ 3966749 h 3971569"/>
              <a:gd name="csX51" fmla="*/ 5957630 w 8752535"/>
              <a:gd name="csY51" fmla="*/ 3966749 h 3971569"/>
              <a:gd name="csX52" fmla="*/ 5796719 w 8752535"/>
              <a:gd name="csY52" fmla="*/ 3966749 h 3971569"/>
              <a:gd name="csX53" fmla="*/ 5635815 w 8752535"/>
              <a:gd name="csY53" fmla="*/ 3966749 h 3971569"/>
              <a:gd name="csX54" fmla="*/ 5474462 w 8752535"/>
              <a:gd name="csY54" fmla="*/ 3966749 h 3971569"/>
              <a:gd name="csX55" fmla="*/ 5313550 w 8752535"/>
              <a:gd name="csY55" fmla="*/ 3966749 h 3971569"/>
              <a:gd name="csX56" fmla="*/ 5152638 w 8752535"/>
              <a:gd name="csY56" fmla="*/ 3966749 h 3971569"/>
              <a:gd name="csX57" fmla="*/ 4991734 w 8752535"/>
              <a:gd name="csY57" fmla="*/ 3966749 h 3971569"/>
              <a:gd name="csX58" fmla="*/ 4830381 w 8752535"/>
              <a:gd name="csY58" fmla="*/ 3966749 h 3971569"/>
              <a:gd name="csX59" fmla="*/ 4669469 w 8752535"/>
              <a:gd name="csY59" fmla="*/ 3966749 h 3971569"/>
              <a:gd name="csX60" fmla="*/ 4508557 w 8752535"/>
              <a:gd name="csY60" fmla="*/ 3966749 h 3971569"/>
              <a:gd name="csX61" fmla="*/ 4347653 w 8752535"/>
              <a:gd name="csY61" fmla="*/ 3966749 h 3971569"/>
              <a:gd name="csX62" fmla="*/ 4186300 w 8752535"/>
              <a:gd name="csY62" fmla="*/ 3966749 h 3971569"/>
              <a:gd name="csX63" fmla="*/ 4025388 w 8752535"/>
              <a:gd name="csY63" fmla="*/ 3966749 h 3971569"/>
              <a:gd name="csX64" fmla="*/ 3864485 w 8752535"/>
              <a:gd name="csY64" fmla="*/ 3966749 h 3971569"/>
              <a:gd name="csX65" fmla="*/ 3703572 w 8752535"/>
              <a:gd name="csY65" fmla="*/ 3966749 h 3971569"/>
              <a:gd name="csX66" fmla="*/ 3542220 w 8752535"/>
              <a:gd name="csY66" fmla="*/ 3966749 h 3971569"/>
              <a:gd name="csX67" fmla="*/ 3381307 w 8752535"/>
              <a:gd name="csY67" fmla="*/ 3966749 h 3971569"/>
              <a:gd name="csX68" fmla="*/ 1609977 w 8752535"/>
              <a:gd name="csY68" fmla="*/ 3966749 h 3971569"/>
              <a:gd name="csX69" fmla="*/ 0 w 8752535"/>
              <a:gd name="csY69" fmla="*/ 3966749 h 3971569"/>
              <a:gd name="csX70" fmla="*/ 0 w 8752535"/>
              <a:gd name="csY70" fmla="*/ 0 h 3971569"/>
              <a:gd name="csX0" fmla="*/ 0 w 8678940"/>
              <a:gd name="csY0" fmla="*/ 0 h 3971564"/>
              <a:gd name="csX1" fmla="*/ 1609977 w 8678940"/>
              <a:gd name="csY1" fmla="*/ 826410 h 3971564"/>
              <a:gd name="csX2" fmla="*/ 3381307 w 8678940"/>
              <a:gd name="csY2" fmla="*/ 1322253 h 3971564"/>
              <a:gd name="csX3" fmla="*/ 3542220 w 8678940"/>
              <a:gd name="csY3" fmla="*/ 1322253 h 3971564"/>
              <a:gd name="csX4" fmla="*/ 3703572 w 8678940"/>
              <a:gd name="csY4" fmla="*/ 1322253 h 3971564"/>
              <a:gd name="csX5" fmla="*/ 3864485 w 8678940"/>
              <a:gd name="csY5" fmla="*/ 1487531 h 3971564"/>
              <a:gd name="csX6" fmla="*/ 4025388 w 8678940"/>
              <a:gd name="csY6" fmla="*/ 1487531 h 3971564"/>
              <a:gd name="csX7" fmla="*/ 4186300 w 8678940"/>
              <a:gd name="csY7" fmla="*/ 1652808 h 3971564"/>
              <a:gd name="csX8" fmla="*/ 4347653 w 8678940"/>
              <a:gd name="csY8" fmla="*/ 1652808 h 3971564"/>
              <a:gd name="csX9" fmla="*/ 4508557 w 8678940"/>
              <a:gd name="csY9" fmla="*/ 1818097 h 3971564"/>
              <a:gd name="csX10" fmla="*/ 4669469 w 8678940"/>
              <a:gd name="csY10" fmla="*/ 1818097 h 3971564"/>
              <a:gd name="csX11" fmla="*/ 4830381 w 8678940"/>
              <a:gd name="csY11" fmla="*/ 1867681 h 3971564"/>
              <a:gd name="csX12" fmla="*/ 4991734 w 8678940"/>
              <a:gd name="csY12" fmla="*/ 1834622 h 3971564"/>
              <a:gd name="csX13" fmla="*/ 5152638 w 8678940"/>
              <a:gd name="csY13" fmla="*/ 1801562 h 3971564"/>
              <a:gd name="csX14" fmla="*/ 5313550 w 8678940"/>
              <a:gd name="csY14" fmla="*/ 1851146 h 3971564"/>
              <a:gd name="csX15" fmla="*/ 5474462 w 8678940"/>
              <a:gd name="csY15" fmla="*/ 1867681 h 3971564"/>
              <a:gd name="csX16" fmla="*/ 5635815 w 8678940"/>
              <a:gd name="csY16" fmla="*/ 1966850 h 3971564"/>
              <a:gd name="csX17" fmla="*/ 5796719 w 8678940"/>
              <a:gd name="csY17" fmla="*/ 2115603 h 3971564"/>
              <a:gd name="csX18" fmla="*/ 5957630 w 8678940"/>
              <a:gd name="csY18" fmla="*/ 2264356 h 3971564"/>
              <a:gd name="csX19" fmla="*/ 6118543 w 8678940"/>
              <a:gd name="csY19" fmla="*/ 2363525 h 3971564"/>
              <a:gd name="csX20" fmla="*/ 6279896 w 8678940"/>
              <a:gd name="csY20" fmla="*/ 2380050 h 3971564"/>
              <a:gd name="csX21" fmla="*/ 6440799 w 8678940"/>
              <a:gd name="csY21" fmla="*/ 2545327 h 3971564"/>
              <a:gd name="csX22" fmla="*/ 6601711 w 8678940"/>
              <a:gd name="csY22" fmla="*/ 2611447 h 3971564"/>
              <a:gd name="csX23" fmla="*/ 6762624 w 8678940"/>
              <a:gd name="csY23" fmla="*/ 2627971 h 3971564"/>
              <a:gd name="csX24" fmla="*/ 6923968 w 8678940"/>
              <a:gd name="csY24" fmla="*/ 2661031 h 3971564"/>
              <a:gd name="csX25" fmla="*/ 7098688 w 8678940"/>
              <a:gd name="csY25" fmla="*/ 2714618 h 3971564"/>
              <a:gd name="csX26" fmla="*/ 7241189 w 8678940"/>
              <a:gd name="csY26" fmla="*/ 2669246 h 3971564"/>
              <a:gd name="csX27" fmla="*/ 7411307 w 8678940"/>
              <a:gd name="csY27" fmla="*/ 2689879 h 3971564"/>
              <a:gd name="csX28" fmla="*/ 7568049 w 8678940"/>
              <a:gd name="csY28" fmla="*/ 2772326 h 3971564"/>
              <a:gd name="csX29" fmla="*/ 7733564 w 8678940"/>
              <a:gd name="csY29" fmla="*/ 2739370 h 3971564"/>
              <a:gd name="csX30" fmla="*/ 7908283 w 8678940"/>
              <a:gd name="csY30" fmla="*/ 2714430 h 3971564"/>
              <a:gd name="csX31" fmla="*/ 8055388 w 8678940"/>
              <a:gd name="csY31" fmla="*/ 2549142 h 3971564"/>
              <a:gd name="csX32" fmla="*/ 8230539 w 8678940"/>
              <a:gd name="csY32" fmla="*/ 2499464 h 3971564"/>
              <a:gd name="csX33" fmla="*/ 8377643 w 8678940"/>
              <a:gd name="csY33" fmla="*/ 2499557 h 3971564"/>
              <a:gd name="csX34" fmla="*/ 8515939 w 8678940"/>
              <a:gd name="csY34" fmla="*/ 2536759 h 3971564"/>
              <a:gd name="csX35" fmla="*/ 8678613 w 8678940"/>
              <a:gd name="csY35" fmla="*/ 2596131 h 3971564"/>
              <a:gd name="csX36" fmla="*/ 8628085 w 8678940"/>
              <a:gd name="csY36" fmla="*/ 3971564 h 3971564"/>
              <a:gd name="csX37" fmla="*/ 8212129 w 8678940"/>
              <a:gd name="csY37" fmla="*/ 3966749 h 3971564"/>
              <a:gd name="csX38" fmla="*/ 8050785 w 8678940"/>
              <a:gd name="csY38" fmla="*/ 3966749 h 3971564"/>
              <a:gd name="csX39" fmla="*/ 7889873 w 8678940"/>
              <a:gd name="csY39" fmla="*/ 3966749 h 3971564"/>
              <a:gd name="csX40" fmla="*/ 7728960 w 8678940"/>
              <a:gd name="csY40" fmla="*/ 3966749 h 3971564"/>
              <a:gd name="csX41" fmla="*/ 7568049 w 8678940"/>
              <a:gd name="csY41" fmla="*/ 3966749 h 3971564"/>
              <a:gd name="csX42" fmla="*/ 7406704 w 8678940"/>
              <a:gd name="csY42" fmla="*/ 3966749 h 3971564"/>
              <a:gd name="csX43" fmla="*/ 7245792 w 8678940"/>
              <a:gd name="csY43" fmla="*/ 3966749 h 3971564"/>
              <a:gd name="csX44" fmla="*/ 7084880 w 8678940"/>
              <a:gd name="csY44" fmla="*/ 3966749 h 3971564"/>
              <a:gd name="csX45" fmla="*/ 6923968 w 8678940"/>
              <a:gd name="csY45" fmla="*/ 3966749 h 3971564"/>
              <a:gd name="csX46" fmla="*/ 6762624 w 8678940"/>
              <a:gd name="csY46" fmla="*/ 3966749 h 3971564"/>
              <a:gd name="csX47" fmla="*/ 6601711 w 8678940"/>
              <a:gd name="csY47" fmla="*/ 3966749 h 3971564"/>
              <a:gd name="csX48" fmla="*/ 6440799 w 8678940"/>
              <a:gd name="csY48" fmla="*/ 3966749 h 3971564"/>
              <a:gd name="csX49" fmla="*/ 6279896 w 8678940"/>
              <a:gd name="csY49" fmla="*/ 3966749 h 3971564"/>
              <a:gd name="csX50" fmla="*/ 6118543 w 8678940"/>
              <a:gd name="csY50" fmla="*/ 3966749 h 3971564"/>
              <a:gd name="csX51" fmla="*/ 5957630 w 8678940"/>
              <a:gd name="csY51" fmla="*/ 3966749 h 3971564"/>
              <a:gd name="csX52" fmla="*/ 5796719 w 8678940"/>
              <a:gd name="csY52" fmla="*/ 3966749 h 3971564"/>
              <a:gd name="csX53" fmla="*/ 5635815 w 8678940"/>
              <a:gd name="csY53" fmla="*/ 3966749 h 3971564"/>
              <a:gd name="csX54" fmla="*/ 5474462 w 8678940"/>
              <a:gd name="csY54" fmla="*/ 3966749 h 3971564"/>
              <a:gd name="csX55" fmla="*/ 5313550 w 8678940"/>
              <a:gd name="csY55" fmla="*/ 3966749 h 3971564"/>
              <a:gd name="csX56" fmla="*/ 5152638 w 8678940"/>
              <a:gd name="csY56" fmla="*/ 3966749 h 3971564"/>
              <a:gd name="csX57" fmla="*/ 4991734 w 8678940"/>
              <a:gd name="csY57" fmla="*/ 3966749 h 3971564"/>
              <a:gd name="csX58" fmla="*/ 4830381 w 8678940"/>
              <a:gd name="csY58" fmla="*/ 3966749 h 3971564"/>
              <a:gd name="csX59" fmla="*/ 4669469 w 8678940"/>
              <a:gd name="csY59" fmla="*/ 3966749 h 3971564"/>
              <a:gd name="csX60" fmla="*/ 4508557 w 8678940"/>
              <a:gd name="csY60" fmla="*/ 3966749 h 3971564"/>
              <a:gd name="csX61" fmla="*/ 4347653 w 8678940"/>
              <a:gd name="csY61" fmla="*/ 3966749 h 3971564"/>
              <a:gd name="csX62" fmla="*/ 4186300 w 8678940"/>
              <a:gd name="csY62" fmla="*/ 3966749 h 3971564"/>
              <a:gd name="csX63" fmla="*/ 4025388 w 8678940"/>
              <a:gd name="csY63" fmla="*/ 3966749 h 3971564"/>
              <a:gd name="csX64" fmla="*/ 3864485 w 8678940"/>
              <a:gd name="csY64" fmla="*/ 3966749 h 3971564"/>
              <a:gd name="csX65" fmla="*/ 3703572 w 8678940"/>
              <a:gd name="csY65" fmla="*/ 3966749 h 3971564"/>
              <a:gd name="csX66" fmla="*/ 3542220 w 8678940"/>
              <a:gd name="csY66" fmla="*/ 3966749 h 3971564"/>
              <a:gd name="csX67" fmla="*/ 3381307 w 8678940"/>
              <a:gd name="csY67" fmla="*/ 3966749 h 3971564"/>
              <a:gd name="csX68" fmla="*/ 1609977 w 8678940"/>
              <a:gd name="csY68" fmla="*/ 3966749 h 3971564"/>
              <a:gd name="csX69" fmla="*/ 0 w 8678940"/>
              <a:gd name="csY69" fmla="*/ 3966749 h 3971564"/>
              <a:gd name="csX70" fmla="*/ 0 w 8678940"/>
              <a:gd name="csY70" fmla="*/ 0 h 3971564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82076"/>
              <a:gd name="csY0" fmla="*/ 0 h 3967456"/>
              <a:gd name="csX1" fmla="*/ 1609977 w 8682076"/>
              <a:gd name="csY1" fmla="*/ 826410 h 3967456"/>
              <a:gd name="csX2" fmla="*/ 3381307 w 8682076"/>
              <a:gd name="csY2" fmla="*/ 1322253 h 3967456"/>
              <a:gd name="csX3" fmla="*/ 3542220 w 8682076"/>
              <a:gd name="csY3" fmla="*/ 1322253 h 3967456"/>
              <a:gd name="csX4" fmla="*/ 3703572 w 8682076"/>
              <a:gd name="csY4" fmla="*/ 1322253 h 3967456"/>
              <a:gd name="csX5" fmla="*/ 3864485 w 8682076"/>
              <a:gd name="csY5" fmla="*/ 1487531 h 3967456"/>
              <a:gd name="csX6" fmla="*/ 4025388 w 8682076"/>
              <a:gd name="csY6" fmla="*/ 1487531 h 3967456"/>
              <a:gd name="csX7" fmla="*/ 4186300 w 8682076"/>
              <a:gd name="csY7" fmla="*/ 1652808 h 3967456"/>
              <a:gd name="csX8" fmla="*/ 4347653 w 8682076"/>
              <a:gd name="csY8" fmla="*/ 1652808 h 3967456"/>
              <a:gd name="csX9" fmla="*/ 4508557 w 8682076"/>
              <a:gd name="csY9" fmla="*/ 1818097 h 3967456"/>
              <a:gd name="csX10" fmla="*/ 4669469 w 8682076"/>
              <a:gd name="csY10" fmla="*/ 1818097 h 3967456"/>
              <a:gd name="csX11" fmla="*/ 4830381 w 8682076"/>
              <a:gd name="csY11" fmla="*/ 1867681 h 3967456"/>
              <a:gd name="csX12" fmla="*/ 4991734 w 8682076"/>
              <a:gd name="csY12" fmla="*/ 1834622 h 3967456"/>
              <a:gd name="csX13" fmla="*/ 5152638 w 8682076"/>
              <a:gd name="csY13" fmla="*/ 1801562 h 3967456"/>
              <a:gd name="csX14" fmla="*/ 5313550 w 8682076"/>
              <a:gd name="csY14" fmla="*/ 1851146 h 3967456"/>
              <a:gd name="csX15" fmla="*/ 5474462 w 8682076"/>
              <a:gd name="csY15" fmla="*/ 1867681 h 3967456"/>
              <a:gd name="csX16" fmla="*/ 5635815 w 8682076"/>
              <a:gd name="csY16" fmla="*/ 1966850 h 3967456"/>
              <a:gd name="csX17" fmla="*/ 5796719 w 8682076"/>
              <a:gd name="csY17" fmla="*/ 2115603 h 3967456"/>
              <a:gd name="csX18" fmla="*/ 5957630 w 8682076"/>
              <a:gd name="csY18" fmla="*/ 2264356 h 3967456"/>
              <a:gd name="csX19" fmla="*/ 6118543 w 8682076"/>
              <a:gd name="csY19" fmla="*/ 2363525 h 3967456"/>
              <a:gd name="csX20" fmla="*/ 6279896 w 8682076"/>
              <a:gd name="csY20" fmla="*/ 2380050 h 3967456"/>
              <a:gd name="csX21" fmla="*/ 6440799 w 8682076"/>
              <a:gd name="csY21" fmla="*/ 2545327 h 3967456"/>
              <a:gd name="csX22" fmla="*/ 6601711 w 8682076"/>
              <a:gd name="csY22" fmla="*/ 2611447 h 3967456"/>
              <a:gd name="csX23" fmla="*/ 6762624 w 8682076"/>
              <a:gd name="csY23" fmla="*/ 2627971 h 3967456"/>
              <a:gd name="csX24" fmla="*/ 6923968 w 8682076"/>
              <a:gd name="csY24" fmla="*/ 2661031 h 3967456"/>
              <a:gd name="csX25" fmla="*/ 7098688 w 8682076"/>
              <a:gd name="csY25" fmla="*/ 2714618 h 3967456"/>
              <a:gd name="csX26" fmla="*/ 7241189 w 8682076"/>
              <a:gd name="csY26" fmla="*/ 2669246 h 3967456"/>
              <a:gd name="csX27" fmla="*/ 7411307 w 8682076"/>
              <a:gd name="csY27" fmla="*/ 2689879 h 3967456"/>
              <a:gd name="csX28" fmla="*/ 7568049 w 8682076"/>
              <a:gd name="csY28" fmla="*/ 2772326 h 3967456"/>
              <a:gd name="csX29" fmla="*/ 7733564 w 8682076"/>
              <a:gd name="csY29" fmla="*/ 2739370 h 3967456"/>
              <a:gd name="csX30" fmla="*/ 7908283 w 8682076"/>
              <a:gd name="csY30" fmla="*/ 2714430 h 3967456"/>
              <a:gd name="csX31" fmla="*/ 8055388 w 8682076"/>
              <a:gd name="csY31" fmla="*/ 2549142 h 3967456"/>
              <a:gd name="csX32" fmla="*/ 8230539 w 8682076"/>
              <a:gd name="csY32" fmla="*/ 2499464 h 3967456"/>
              <a:gd name="csX33" fmla="*/ 8377643 w 8682076"/>
              <a:gd name="csY33" fmla="*/ 2499557 h 3967456"/>
              <a:gd name="csX34" fmla="*/ 8515939 w 8682076"/>
              <a:gd name="csY34" fmla="*/ 2536759 h 3967456"/>
              <a:gd name="csX35" fmla="*/ 8678613 w 8682076"/>
              <a:gd name="csY35" fmla="*/ 2596131 h 3967456"/>
              <a:gd name="csX36" fmla="*/ 8678713 w 8682076"/>
              <a:gd name="csY36" fmla="*/ 3967456 h 3967456"/>
              <a:gd name="csX37" fmla="*/ 8212129 w 8682076"/>
              <a:gd name="csY37" fmla="*/ 3966749 h 3967456"/>
              <a:gd name="csX38" fmla="*/ 8050785 w 8682076"/>
              <a:gd name="csY38" fmla="*/ 3966749 h 3967456"/>
              <a:gd name="csX39" fmla="*/ 7889873 w 8682076"/>
              <a:gd name="csY39" fmla="*/ 3966749 h 3967456"/>
              <a:gd name="csX40" fmla="*/ 7728960 w 8682076"/>
              <a:gd name="csY40" fmla="*/ 3966749 h 3967456"/>
              <a:gd name="csX41" fmla="*/ 7568049 w 8682076"/>
              <a:gd name="csY41" fmla="*/ 3966749 h 3967456"/>
              <a:gd name="csX42" fmla="*/ 7406704 w 8682076"/>
              <a:gd name="csY42" fmla="*/ 3966749 h 3967456"/>
              <a:gd name="csX43" fmla="*/ 7245792 w 8682076"/>
              <a:gd name="csY43" fmla="*/ 3966749 h 3967456"/>
              <a:gd name="csX44" fmla="*/ 7084880 w 8682076"/>
              <a:gd name="csY44" fmla="*/ 3966749 h 3967456"/>
              <a:gd name="csX45" fmla="*/ 6923968 w 8682076"/>
              <a:gd name="csY45" fmla="*/ 3966749 h 3967456"/>
              <a:gd name="csX46" fmla="*/ 6762624 w 8682076"/>
              <a:gd name="csY46" fmla="*/ 3966749 h 3967456"/>
              <a:gd name="csX47" fmla="*/ 6601711 w 8682076"/>
              <a:gd name="csY47" fmla="*/ 3966749 h 3967456"/>
              <a:gd name="csX48" fmla="*/ 6440799 w 8682076"/>
              <a:gd name="csY48" fmla="*/ 3966749 h 3967456"/>
              <a:gd name="csX49" fmla="*/ 6279896 w 8682076"/>
              <a:gd name="csY49" fmla="*/ 3966749 h 3967456"/>
              <a:gd name="csX50" fmla="*/ 6118543 w 8682076"/>
              <a:gd name="csY50" fmla="*/ 3966749 h 3967456"/>
              <a:gd name="csX51" fmla="*/ 5957630 w 8682076"/>
              <a:gd name="csY51" fmla="*/ 3966749 h 3967456"/>
              <a:gd name="csX52" fmla="*/ 5796719 w 8682076"/>
              <a:gd name="csY52" fmla="*/ 3966749 h 3967456"/>
              <a:gd name="csX53" fmla="*/ 5635815 w 8682076"/>
              <a:gd name="csY53" fmla="*/ 3966749 h 3967456"/>
              <a:gd name="csX54" fmla="*/ 5474462 w 8682076"/>
              <a:gd name="csY54" fmla="*/ 3966749 h 3967456"/>
              <a:gd name="csX55" fmla="*/ 5313550 w 8682076"/>
              <a:gd name="csY55" fmla="*/ 3966749 h 3967456"/>
              <a:gd name="csX56" fmla="*/ 5152638 w 8682076"/>
              <a:gd name="csY56" fmla="*/ 3966749 h 3967456"/>
              <a:gd name="csX57" fmla="*/ 4991734 w 8682076"/>
              <a:gd name="csY57" fmla="*/ 3966749 h 3967456"/>
              <a:gd name="csX58" fmla="*/ 4830381 w 8682076"/>
              <a:gd name="csY58" fmla="*/ 3966749 h 3967456"/>
              <a:gd name="csX59" fmla="*/ 4669469 w 8682076"/>
              <a:gd name="csY59" fmla="*/ 3966749 h 3967456"/>
              <a:gd name="csX60" fmla="*/ 4508557 w 8682076"/>
              <a:gd name="csY60" fmla="*/ 3966749 h 3967456"/>
              <a:gd name="csX61" fmla="*/ 4347653 w 8682076"/>
              <a:gd name="csY61" fmla="*/ 3966749 h 3967456"/>
              <a:gd name="csX62" fmla="*/ 4186300 w 8682076"/>
              <a:gd name="csY62" fmla="*/ 3966749 h 3967456"/>
              <a:gd name="csX63" fmla="*/ 4025388 w 8682076"/>
              <a:gd name="csY63" fmla="*/ 3966749 h 3967456"/>
              <a:gd name="csX64" fmla="*/ 3864485 w 8682076"/>
              <a:gd name="csY64" fmla="*/ 3966749 h 3967456"/>
              <a:gd name="csX65" fmla="*/ 3703572 w 8682076"/>
              <a:gd name="csY65" fmla="*/ 3966749 h 3967456"/>
              <a:gd name="csX66" fmla="*/ 3542220 w 8682076"/>
              <a:gd name="csY66" fmla="*/ 3966749 h 3967456"/>
              <a:gd name="csX67" fmla="*/ 3381307 w 8682076"/>
              <a:gd name="csY67" fmla="*/ 3966749 h 3967456"/>
              <a:gd name="csX68" fmla="*/ 1609977 w 8682076"/>
              <a:gd name="csY68" fmla="*/ 3966749 h 3967456"/>
              <a:gd name="csX69" fmla="*/ 0 w 8682076"/>
              <a:gd name="csY69" fmla="*/ 3966749 h 3967456"/>
              <a:gd name="csX70" fmla="*/ 0 w 868207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79566"/>
              <a:gd name="csY0" fmla="*/ 0 h 3967456"/>
              <a:gd name="csX1" fmla="*/ 1609977 w 8679566"/>
              <a:gd name="csY1" fmla="*/ 826410 h 3967456"/>
              <a:gd name="csX2" fmla="*/ 3381307 w 8679566"/>
              <a:gd name="csY2" fmla="*/ 1322253 h 3967456"/>
              <a:gd name="csX3" fmla="*/ 3542220 w 8679566"/>
              <a:gd name="csY3" fmla="*/ 1322253 h 3967456"/>
              <a:gd name="csX4" fmla="*/ 3703572 w 8679566"/>
              <a:gd name="csY4" fmla="*/ 1322253 h 3967456"/>
              <a:gd name="csX5" fmla="*/ 3864485 w 8679566"/>
              <a:gd name="csY5" fmla="*/ 1487531 h 3967456"/>
              <a:gd name="csX6" fmla="*/ 4025388 w 8679566"/>
              <a:gd name="csY6" fmla="*/ 1487531 h 3967456"/>
              <a:gd name="csX7" fmla="*/ 4186300 w 8679566"/>
              <a:gd name="csY7" fmla="*/ 1652808 h 3967456"/>
              <a:gd name="csX8" fmla="*/ 4347653 w 8679566"/>
              <a:gd name="csY8" fmla="*/ 1652808 h 3967456"/>
              <a:gd name="csX9" fmla="*/ 4508557 w 8679566"/>
              <a:gd name="csY9" fmla="*/ 1818097 h 3967456"/>
              <a:gd name="csX10" fmla="*/ 4669469 w 8679566"/>
              <a:gd name="csY10" fmla="*/ 1818097 h 3967456"/>
              <a:gd name="csX11" fmla="*/ 4830381 w 8679566"/>
              <a:gd name="csY11" fmla="*/ 1867681 h 3967456"/>
              <a:gd name="csX12" fmla="*/ 4991734 w 8679566"/>
              <a:gd name="csY12" fmla="*/ 1834622 h 3967456"/>
              <a:gd name="csX13" fmla="*/ 5152638 w 8679566"/>
              <a:gd name="csY13" fmla="*/ 1801562 h 3967456"/>
              <a:gd name="csX14" fmla="*/ 5313550 w 8679566"/>
              <a:gd name="csY14" fmla="*/ 1851146 h 3967456"/>
              <a:gd name="csX15" fmla="*/ 5474462 w 8679566"/>
              <a:gd name="csY15" fmla="*/ 1867681 h 3967456"/>
              <a:gd name="csX16" fmla="*/ 5635815 w 8679566"/>
              <a:gd name="csY16" fmla="*/ 1966850 h 3967456"/>
              <a:gd name="csX17" fmla="*/ 5796719 w 8679566"/>
              <a:gd name="csY17" fmla="*/ 2115603 h 3967456"/>
              <a:gd name="csX18" fmla="*/ 5957630 w 8679566"/>
              <a:gd name="csY18" fmla="*/ 2264356 h 3967456"/>
              <a:gd name="csX19" fmla="*/ 6118543 w 8679566"/>
              <a:gd name="csY19" fmla="*/ 2363525 h 3967456"/>
              <a:gd name="csX20" fmla="*/ 6279896 w 8679566"/>
              <a:gd name="csY20" fmla="*/ 2380050 h 3967456"/>
              <a:gd name="csX21" fmla="*/ 6440799 w 8679566"/>
              <a:gd name="csY21" fmla="*/ 2545327 h 3967456"/>
              <a:gd name="csX22" fmla="*/ 6601711 w 8679566"/>
              <a:gd name="csY22" fmla="*/ 2611447 h 3967456"/>
              <a:gd name="csX23" fmla="*/ 6762624 w 8679566"/>
              <a:gd name="csY23" fmla="*/ 2627971 h 3967456"/>
              <a:gd name="csX24" fmla="*/ 6923968 w 8679566"/>
              <a:gd name="csY24" fmla="*/ 2661031 h 3967456"/>
              <a:gd name="csX25" fmla="*/ 7098688 w 8679566"/>
              <a:gd name="csY25" fmla="*/ 2714618 h 3967456"/>
              <a:gd name="csX26" fmla="*/ 7241189 w 8679566"/>
              <a:gd name="csY26" fmla="*/ 2669246 h 3967456"/>
              <a:gd name="csX27" fmla="*/ 7411307 w 8679566"/>
              <a:gd name="csY27" fmla="*/ 2689879 h 3967456"/>
              <a:gd name="csX28" fmla="*/ 7568049 w 8679566"/>
              <a:gd name="csY28" fmla="*/ 2772326 h 3967456"/>
              <a:gd name="csX29" fmla="*/ 7733564 w 8679566"/>
              <a:gd name="csY29" fmla="*/ 2739370 h 3967456"/>
              <a:gd name="csX30" fmla="*/ 7908283 w 8679566"/>
              <a:gd name="csY30" fmla="*/ 2714430 h 3967456"/>
              <a:gd name="csX31" fmla="*/ 8055388 w 8679566"/>
              <a:gd name="csY31" fmla="*/ 2549142 h 3967456"/>
              <a:gd name="csX32" fmla="*/ 8230539 w 8679566"/>
              <a:gd name="csY32" fmla="*/ 2499464 h 3967456"/>
              <a:gd name="csX33" fmla="*/ 8377643 w 8679566"/>
              <a:gd name="csY33" fmla="*/ 2499557 h 3967456"/>
              <a:gd name="csX34" fmla="*/ 8515939 w 8679566"/>
              <a:gd name="csY34" fmla="*/ 2536759 h 3967456"/>
              <a:gd name="csX35" fmla="*/ 8678613 w 8679566"/>
              <a:gd name="csY35" fmla="*/ 2596131 h 3967456"/>
              <a:gd name="csX36" fmla="*/ 8678713 w 8679566"/>
              <a:gd name="csY36" fmla="*/ 3967456 h 3967456"/>
              <a:gd name="csX37" fmla="*/ 8212129 w 8679566"/>
              <a:gd name="csY37" fmla="*/ 3966749 h 3967456"/>
              <a:gd name="csX38" fmla="*/ 8050785 w 8679566"/>
              <a:gd name="csY38" fmla="*/ 3966749 h 3967456"/>
              <a:gd name="csX39" fmla="*/ 7889873 w 8679566"/>
              <a:gd name="csY39" fmla="*/ 3966749 h 3967456"/>
              <a:gd name="csX40" fmla="*/ 7728960 w 8679566"/>
              <a:gd name="csY40" fmla="*/ 3966749 h 3967456"/>
              <a:gd name="csX41" fmla="*/ 7568049 w 8679566"/>
              <a:gd name="csY41" fmla="*/ 3966749 h 3967456"/>
              <a:gd name="csX42" fmla="*/ 7406704 w 8679566"/>
              <a:gd name="csY42" fmla="*/ 3966749 h 3967456"/>
              <a:gd name="csX43" fmla="*/ 7245792 w 8679566"/>
              <a:gd name="csY43" fmla="*/ 3966749 h 3967456"/>
              <a:gd name="csX44" fmla="*/ 7084880 w 8679566"/>
              <a:gd name="csY44" fmla="*/ 3966749 h 3967456"/>
              <a:gd name="csX45" fmla="*/ 6923968 w 8679566"/>
              <a:gd name="csY45" fmla="*/ 3966749 h 3967456"/>
              <a:gd name="csX46" fmla="*/ 6762624 w 8679566"/>
              <a:gd name="csY46" fmla="*/ 3966749 h 3967456"/>
              <a:gd name="csX47" fmla="*/ 6601711 w 8679566"/>
              <a:gd name="csY47" fmla="*/ 3966749 h 3967456"/>
              <a:gd name="csX48" fmla="*/ 6440799 w 8679566"/>
              <a:gd name="csY48" fmla="*/ 3966749 h 3967456"/>
              <a:gd name="csX49" fmla="*/ 6279896 w 8679566"/>
              <a:gd name="csY49" fmla="*/ 3966749 h 3967456"/>
              <a:gd name="csX50" fmla="*/ 6118543 w 8679566"/>
              <a:gd name="csY50" fmla="*/ 3966749 h 3967456"/>
              <a:gd name="csX51" fmla="*/ 5957630 w 8679566"/>
              <a:gd name="csY51" fmla="*/ 3966749 h 3967456"/>
              <a:gd name="csX52" fmla="*/ 5796719 w 8679566"/>
              <a:gd name="csY52" fmla="*/ 3966749 h 3967456"/>
              <a:gd name="csX53" fmla="*/ 5635815 w 8679566"/>
              <a:gd name="csY53" fmla="*/ 3966749 h 3967456"/>
              <a:gd name="csX54" fmla="*/ 5474462 w 8679566"/>
              <a:gd name="csY54" fmla="*/ 3966749 h 3967456"/>
              <a:gd name="csX55" fmla="*/ 5313550 w 8679566"/>
              <a:gd name="csY55" fmla="*/ 3966749 h 3967456"/>
              <a:gd name="csX56" fmla="*/ 5152638 w 8679566"/>
              <a:gd name="csY56" fmla="*/ 3966749 h 3967456"/>
              <a:gd name="csX57" fmla="*/ 4991734 w 8679566"/>
              <a:gd name="csY57" fmla="*/ 3966749 h 3967456"/>
              <a:gd name="csX58" fmla="*/ 4830381 w 8679566"/>
              <a:gd name="csY58" fmla="*/ 3966749 h 3967456"/>
              <a:gd name="csX59" fmla="*/ 4669469 w 8679566"/>
              <a:gd name="csY59" fmla="*/ 3966749 h 3967456"/>
              <a:gd name="csX60" fmla="*/ 4508557 w 8679566"/>
              <a:gd name="csY60" fmla="*/ 3966749 h 3967456"/>
              <a:gd name="csX61" fmla="*/ 4347653 w 8679566"/>
              <a:gd name="csY61" fmla="*/ 3966749 h 3967456"/>
              <a:gd name="csX62" fmla="*/ 4186300 w 8679566"/>
              <a:gd name="csY62" fmla="*/ 3966749 h 3967456"/>
              <a:gd name="csX63" fmla="*/ 4025388 w 8679566"/>
              <a:gd name="csY63" fmla="*/ 3966749 h 3967456"/>
              <a:gd name="csX64" fmla="*/ 3864485 w 8679566"/>
              <a:gd name="csY64" fmla="*/ 3966749 h 3967456"/>
              <a:gd name="csX65" fmla="*/ 3703572 w 8679566"/>
              <a:gd name="csY65" fmla="*/ 3966749 h 3967456"/>
              <a:gd name="csX66" fmla="*/ 3542220 w 8679566"/>
              <a:gd name="csY66" fmla="*/ 3966749 h 3967456"/>
              <a:gd name="csX67" fmla="*/ 3381307 w 8679566"/>
              <a:gd name="csY67" fmla="*/ 3966749 h 3967456"/>
              <a:gd name="csX68" fmla="*/ 1609977 w 8679566"/>
              <a:gd name="csY68" fmla="*/ 3966749 h 3967456"/>
              <a:gd name="csX69" fmla="*/ 0 w 8679566"/>
              <a:gd name="csY69" fmla="*/ 3966749 h 3967456"/>
              <a:gd name="csX70" fmla="*/ 0 w 8679566"/>
              <a:gd name="csY70" fmla="*/ 0 h 3967456"/>
              <a:gd name="csX0" fmla="*/ 0 w 8687818"/>
              <a:gd name="csY0" fmla="*/ 0 h 3967456"/>
              <a:gd name="csX1" fmla="*/ 1609977 w 8687818"/>
              <a:gd name="csY1" fmla="*/ 82641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5 w 8687818"/>
              <a:gd name="csY5" fmla="*/ 1487531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86300 w 8687818"/>
              <a:gd name="csY7" fmla="*/ 1652808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08557 w 8687818"/>
              <a:gd name="csY9" fmla="*/ 1818097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  <a:gd name="csX0" fmla="*/ 0 w 8687818"/>
              <a:gd name="csY0" fmla="*/ 0 h 3967456"/>
              <a:gd name="csX1" fmla="*/ 1609977 w 8687818"/>
              <a:gd name="csY1" fmla="*/ 740150 h 3967456"/>
              <a:gd name="csX2" fmla="*/ 3381307 w 8687818"/>
              <a:gd name="csY2" fmla="*/ 1322253 h 3967456"/>
              <a:gd name="csX3" fmla="*/ 3542220 w 8687818"/>
              <a:gd name="csY3" fmla="*/ 1322253 h 3967456"/>
              <a:gd name="csX4" fmla="*/ 3703572 w 8687818"/>
              <a:gd name="csY4" fmla="*/ 1322253 h 3967456"/>
              <a:gd name="csX5" fmla="*/ 3864486 w 8687818"/>
              <a:gd name="csY5" fmla="*/ 1430024 h 3967456"/>
              <a:gd name="csX6" fmla="*/ 4025388 w 8687818"/>
              <a:gd name="csY6" fmla="*/ 1487531 h 3967456"/>
              <a:gd name="csX7" fmla="*/ 4190903 w 8687818"/>
              <a:gd name="csY7" fmla="*/ 1603517 h 3967456"/>
              <a:gd name="csX8" fmla="*/ 4347653 w 8687818"/>
              <a:gd name="csY8" fmla="*/ 1652808 h 3967456"/>
              <a:gd name="csX9" fmla="*/ 4536173 w 8687818"/>
              <a:gd name="csY9" fmla="*/ 1711299 h 3967456"/>
              <a:gd name="csX10" fmla="*/ 4669469 w 8687818"/>
              <a:gd name="csY10" fmla="*/ 1818097 h 3967456"/>
              <a:gd name="csX11" fmla="*/ 4830381 w 8687818"/>
              <a:gd name="csY11" fmla="*/ 1867681 h 3967456"/>
              <a:gd name="csX12" fmla="*/ 4991734 w 8687818"/>
              <a:gd name="csY12" fmla="*/ 1834622 h 3967456"/>
              <a:gd name="csX13" fmla="*/ 5152638 w 8687818"/>
              <a:gd name="csY13" fmla="*/ 1801562 h 3967456"/>
              <a:gd name="csX14" fmla="*/ 5313550 w 8687818"/>
              <a:gd name="csY14" fmla="*/ 1851146 h 3967456"/>
              <a:gd name="csX15" fmla="*/ 5474462 w 8687818"/>
              <a:gd name="csY15" fmla="*/ 1867681 h 3967456"/>
              <a:gd name="csX16" fmla="*/ 5635815 w 8687818"/>
              <a:gd name="csY16" fmla="*/ 1966850 h 3967456"/>
              <a:gd name="csX17" fmla="*/ 5796719 w 8687818"/>
              <a:gd name="csY17" fmla="*/ 2115603 h 3967456"/>
              <a:gd name="csX18" fmla="*/ 5957630 w 8687818"/>
              <a:gd name="csY18" fmla="*/ 2264356 h 3967456"/>
              <a:gd name="csX19" fmla="*/ 6118543 w 8687818"/>
              <a:gd name="csY19" fmla="*/ 2363525 h 3967456"/>
              <a:gd name="csX20" fmla="*/ 6279896 w 8687818"/>
              <a:gd name="csY20" fmla="*/ 2380050 h 3967456"/>
              <a:gd name="csX21" fmla="*/ 6440799 w 8687818"/>
              <a:gd name="csY21" fmla="*/ 2545327 h 3967456"/>
              <a:gd name="csX22" fmla="*/ 6601711 w 8687818"/>
              <a:gd name="csY22" fmla="*/ 2611447 h 3967456"/>
              <a:gd name="csX23" fmla="*/ 6762624 w 8687818"/>
              <a:gd name="csY23" fmla="*/ 2627971 h 3967456"/>
              <a:gd name="csX24" fmla="*/ 6923968 w 8687818"/>
              <a:gd name="csY24" fmla="*/ 2661031 h 3967456"/>
              <a:gd name="csX25" fmla="*/ 7098688 w 8687818"/>
              <a:gd name="csY25" fmla="*/ 2714618 h 3967456"/>
              <a:gd name="csX26" fmla="*/ 7241189 w 8687818"/>
              <a:gd name="csY26" fmla="*/ 2669246 h 3967456"/>
              <a:gd name="csX27" fmla="*/ 7411307 w 8687818"/>
              <a:gd name="csY27" fmla="*/ 2689879 h 3967456"/>
              <a:gd name="csX28" fmla="*/ 7568049 w 8687818"/>
              <a:gd name="csY28" fmla="*/ 2772326 h 3967456"/>
              <a:gd name="csX29" fmla="*/ 7733564 w 8687818"/>
              <a:gd name="csY29" fmla="*/ 2739370 h 3967456"/>
              <a:gd name="csX30" fmla="*/ 7908283 w 8687818"/>
              <a:gd name="csY30" fmla="*/ 2714430 h 3967456"/>
              <a:gd name="csX31" fmla="*/ 8055388 w 8687818"/>
              <a:gd name="csY31" fmla="*/ 2549142 h 3967456"/>
              <a:gd name="csX32" fmla="*/ 8230539 w 8687818"/>
              <a:gd name="csY32" fmla="*/ 2499464 h 3967456"/>
              <a:gd name="csX33" fmla="*/ 8377643 w 8687818"/>
              <a:gd name="csY33" fmla="*/ 2499557 h 3967456"/>
              <a:gd name="csX34" fmla="*/ 8515939 w 8687818"/>
              <a:gd name="csY34" fmla="*/ 2536759 h 3967456"/>
              <a:gd name="csX35" fmla="*/ 8687818 w 8687818"/>
              <a:gd name="csY35" fmla="*/ 2596131 h 3967456"/>
              <a:gd name="csX36" fmla="*/ 8678713 w 8687818"/>
              <a:gd name="csY36" fmla="*/ 3967456 h 3967456"/>
              <a:gd name="csX37" fmla="*/ 8212129 w 8687818"/>
              <a:gd name="csY37" fmla="*/ 3966749 h 3967456"/>
              <a:gd name="csX38" fmla="*/ 8050785 w 8687818"/>
              <a:gd name="csY38" fmla="*/ 3966749 h 3967456"/>
              <a:gd name="csX39" fmla="*/ 7889873 w 8687818"/>
              <a:gd name="csY39" fmla="*/ 3966749 h 3967456"/>
              <a:gd name="csX40" fmla="*/ 7728960 w 8687818"/>
              <a:gd name="csY40" fmla="*/ 3966749 h 3967456"/>
              <a:gd name="csX41" fmla="*/ 7568049 w 8687818"/>
              <a:gd name="csY41" fmla="*/ 3966749 h 3967456"/>
              <a:gd name="csX42" fmla="*/ 7406704 w 8687818"/>
              <a:gd name="csY42" fmla="*/ 3966749 h 3967456"/>
              <a:gd name="csX43" fmla="*/ 7245792 w 8687818"/>
              <a:gd name="csY43" fmla="*/ 3966749 h 3967456"/>
              <a:gd name="csX44" fmla="*/ 7084880 w 8687818"/>
              <a:gd name="csY44" fmla="*/ 3966749 h 3967456"/>
              <a:gd name="csX45" fmla="*/ 6923968 w 8687818"/>
              <a:gd name="csY45" fmla="*/ 3966749 h 3967456"/>
              <a:gd name="csX46" fmla="*/ 6762624 w 8687818"/>
              <a:gd name="csY46" fmla="*/ 3966749 h 3967456"/>
              <a:gd name="csX47" fmla="*/ 6601711 w 8687818"/>
              <a:gd name="csY47" fmla="*/ 3966749 h 3967456"/>
              <a:gd name="csX48" fmla="*/ 6440799 w 8687818"/>
              <a:gd name="csY48" fmla="*/ 3966749 h 3967456"/>
              <a:gd name="csX49" fmla="*/ 6279896 w 8687818"/>
              <a:gd name="csY49" fmla="*/ 3966749 h 3967456"/>
              <a:gd name="csX50" fmla="*/ 6118543 w 8687818"/>
              <a:gd name="csY50" fmla="*/ 3966749 h 3967456"/>
              <a:gd name="csX51" fmla="*/ 5957630 w 8687818"/>
              <a:gd name="csY51" fmla="*/ 3966749 h 3967456"/>
              <a:gd name="csX52" fmla="*/ 5796719 w 8687818"/>
              <a:gd name="csY52" fmla="*/ 3966749 h 3967456"/>
              <a:gd name="csX53" fmla="*/ 5635815 w 8687818"/>
              <a:gd name="csY53" fmla="*/ 3966749 h 3967456"/>
              <a:gd name="csX54" fmla="*/ 5474462 w 8687818"/>
              <a:gd name="csY54" fmla="*/ 3966749 h 3967456"/>
              <a:gd name="csX55" fmla="*/ 5313550 w 8687818"/>
              <a:gd name="csY55" fmla="*/ 3966749 h 3967456"/>
              <a:gd name="csX56" fmla="*/ 5152638 w 8687818"/>
              <a:gd name="csY56" fmla="*/ 3966749 h 3967456"/>
              <a:gd name="csX57" fmla="*/ 4991734 w 8687818"/>
              <a:gd name="csY57" fmla="*/ 3966749 h 3967456"/>
              <a:gd name="csX58" fmla="*/ 4830381 w 8687818"/>
              <a:gd name="csY58" fmla="*/ 3966749 h 3967456"/>
              <a:gd name="csX59" fmla="*/ 4669469 w 8687818"/>
              <a:gd name="csY59" fmla="*/ 3966749 h 3967456"/>
              <a:gd name="csX60" fmla="*/ 4508557 w 8687818"/>
              <a:gd name="csY60" fmla="*/ 3966749 h 3967456"/>
              <a:gd name="csX61" fmla="*/ 4347653 w 8687818"/>
              <a:gd name="csY61" fmla="*/ 3966749 h 3967456"/>
              <a:gd name="csX62" fmla="*/ 4186300 w 8687818"/>
              <a:gd name="csY62" fmla="*/ 3966749 h 3967456"/>
              <a:gd name="csX63" fmla="*/ 4025388 w 8687818"/>
              <a:gd name="csY63" fmla="*/ 3966749 h 3967456"/>
              <a:gd name="csX64" fmla="*/ 3864485 w 8687818"/>
              <a:gd name="csY64" fmla="*/ 3966749 h 3967456"/>
              <a:gd name="csX65" fmla="*/ 3703572 w 8687818"/>
              <a:gd name="csY65" fmla="*/ 3966749 h 3967456"/>
              <a:gd name="csX66" fmla="*/ 3542220 w 8687818"/>
              <a:gd name="csY66" fmla="*/ 3966749 h 3967456"/>
              <a:gd name="csX67" fmla="*/ 3381307 w 8687818"/>
              <a:gd name="csY67" fmla="*/ 3966749 h 3967456"/>
              <a:gd name="csX68" fmla="*/ 1609977 w 8687818"/>
              <a:gd name="csY68" fmla="*/ 3966749 h 3967456"/>
              <a:gd name="csX69" fmla="*/ 0 w 8687818"/>
              <a:gd name="csY69" fmla="*/ 3966749 h 3967456"/>
              <a:gd name="csX70" fmla="*/ 0 w 8687818"/>
              <a:gd name="csY70" fmla="*/ 0 h 39674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</a:cxnLst>
            <a:rect l="l" t="t" r="r" b="b"/>
            <a:pathLst>
              <a:path w="8687818" h="3967456">
                <a:moveTo>
                  <a:pt x="0" y="0"/>
                </a:moveTo>
                <a:lnTo>
                  <a:pt x="1609977" y="740150"/>
                </a:lnTo>
                <a:lnTo>
                  <a:pt x="3381307" y="1322253"/>
                </a:lnTo>
                <a:lnTo>
                  <a:pt x="3542220" y="1322253"/>
                </a:lnTo>
                <a:lnTo>
                  <a:pt x="3703572" y="1322253"/>
                </a:lnTo>
                <a:lnTo>
                  <a:pt x="3864486" y="1430024"/>
                </a:lnTo>
                <a:lnTo>
                  <a:pt x="4025388" y="1487531"/>
                </a:lnTo>
                <a:lnTo>
                  <a:pt x="4190903" y="1603517"/>
                </a:lnTo>
                <a:lnTo>
                  <a:pt x="4347653" y="1652808"/>
                </a:lnTo>
                <a:lnTo>
                  <a:pt x="4536173" y="1711299"/>
                </a:lnTo>
                <a:lnTo>
                  <a:pt x="4669469" y="1818097"/>
                </a:lnTo>
                <a:lnTo>
                  <a:pt x="4830381" y="1867681"/>
                </a:lnTo>
                <a:lnTo>
                  <a:pt x="4991734" y="1834622"/>
                </a:lnTo>
                <a:lnTo>
                  <a:pt x="5152638" y="1801562"/>
                </a:lnTo>
                <a:lnTo>
                  <a:pt x="5313550" y="1851146"/>
                </a:lnTo>
                <a:lnTo>
                  <a:pt x="5474462" y="1867681"/>
                </a:lnTo>
                <a:lnTo>
                  <a:pt x="5635815" y="1966850"/>
                </a:lnTo>
                <a:lnTo>
                  <a:pt x="5796719" y="2115603"/>
                </a:lnTo>
                <a:lnTo>
                  <a:pt x="5957630" y="2264356"/>
                </a:lnTo>
                <a:lnTo>
                  <a:pt x="6118543" y="2363525"/>
                </a:lnTo>
                <a:lnTo>
                  <a:pt x="6279896" y="2380050"/>
                </a:lnTo>
                <a:lnTo>
                  <a:pt x="6440799" y="2545327"/>
                </a:lnTo>
                <a:lnTo>
                  <a:pt x="6601711" y="2611447"/>
                </a:lnTo>
                <a:lnTo>
                  <a:pt x="6762624" y="2627971"/>
                </a:lnTo>
                <a:lnTo>
                  <a:pt x="6923968" y="2661031"/>
                </a:lnTo>
                <a:lnTo>
                  <a:pt x="7098688" y="2714618"/>
                </a:lnTo>
                <a:lnTo>
                  <a:pt x="7241189" y="2669246"/>
                </a:lnTo>
                <a:lnTo>
                  <a:pt x="7411307" y="2689879"/>
                </a:lnTo>
                <a:lnTo>
                  <a:pt x="7568049" y="2772326"/>
                </a:lnTo>
                <a:lnTo>
                  <a:pt x="7733564" y="2739370"/>
                </a:lnTo>
                <a:lnTo>
                  <a:pt x="7908283" y="2714430"/>
                </a:lnTo>
                <a:lnTo>
                  <a:pt x="8055388" y="2549142"/>
                </a:lnTo>
                <a:lnTo>
                  <a:pt x="8230539" y="2499464"/>
                </a:lnTo>
                <a:lnTo>
                  <a:pt x="8377643" y="2499557"/>
                </a:lnTo>
                <a:cubicBezTo>
                  <a:pt x="8425276" y="2522912"/>
                  <a:pt x="8468306" y="2513404"/>
                  <a:pt x="8515939" y="2536759"/>
                </a:cubicBezTo>
                <a:cubicBezTo>
                  <a:pt x="8540020" y="2543270"/>
                  <a:pt x="8595486" y="2550056"/>
                  <a:pt x="8687818" y="2596131"/>
                </a:cubicBezTo>
                <a:cubicBezTo>
                  <a:pt x="8678894" y="3044753"/>
                  <a:pt x="8682927" y="3473256"/>
                  <a:pt x="8678713" y="3967456"/>
                </a:cubicBezTo>
                <a:lnTo>
                  <a:pt x="8212129" y="3966749"/>
                </a:lnTo>
                <a:lnTo>
                  <a:pt x="8050785" y="3966749"/>
                </a:lnTo>
                <a:lnTo>
                  <a:pt x="7889873" y="3966749"/>
                </a:lnTo>
                <a:lnTo>
                  <a:pt x="7728960" y="3966749"/>
                </a:lnTo>
                <a:lnTo>
                  <a:pt x="7568049" y="3966749"/>
                </a:lnTo>
                <a:lnTo>
                  <a:pt x="7406704" y="3966749"/>
                </a:lnTo>
                <a:lnTo>
                  <a:pt x="7245792" y="3966749"/>
                </a:lnTo>
                <a:lnTo>
                  <a:pt x="7084880" y="3966749"/>
                </a:lnTo>
                <a:lnTo>
                  <a:pt x="6923968" y="3966749"/>
                </a:lnTo>
                <a:lnTo>
                  <a:pt x="6762624" y="3966749"/>
                </a:lnTo>
                <a:lnTo>
                  <a:pt x="6601711" y="3966749"/>
                </a:lnTo>
                <a:lnTo>
                  <a:pt x="6440799" y="3966749"/>
                </a:lnTo>
                <a:lnTo>
                  <a:pt x="6279896" y="3966749"/>
                </a:lnTo>
                <a:lnTo>
                  <a:pt x="6118543" y="3966749"/>
                </a:lnTo>
                <a:lnTo>
                  <a:pt x="5957630" y="3966749"/>
                </a:lnTo>
                <a:lnTo>
                  <a:pt x="5796719" y="3966749"/>
                </a:lnTo>
                <a:lnTo>
                  <a:pt x="5635815" y="3966749"/>
                </a:lnTo>
                <a:lnTo>
                  <a:pt x="5474462" y="3966749"/>
                </a:lnTo>
                <a:lnTo>
                  <a:pt x="5313550" y="3966749"/>
                </a:lnTo>
                <a:lnTo>
                  <a:pt x="5152638" y="3966749"/>
                </a:lnTo>
                <a:lnTo>
                  <a:pt x="4991734" y="3966749"/>
                </a:lnTo>
                <a:lnTo>
                  <a:pt x="4830381" y="3966749"/>
                </a:lnTo>
                <a:lnTo>
                  <a:pt x="4669469" y="3966749"/>
                </a:lnTo>
                <a:lnTo>
                  <a:pt x="4508557" y="3966749"/>
                </a:lnTo>
                <a:lnTo>
                  <a:pt x="4347653" y="3966749"/>
                </a:lnTo>
                <a:lnTo>
                  <a:pt x="4186300" y="3966749"/>
                </a:lnTo>
                <a:lnTo>
                  <a:pt x="4025388" y="3966749"/>
                </a:lnTo>
                <a:lnTo>
                  <a:pt x="3864485" y="3966749"/>
                </a:lnTo>
                <a:lnTo>
                  <a:pt x="3703572" y="3966749"/>
                </a:lnTo>
                <a:lnTo>
                  <a:pt x="3542220" y="3966749"/>
                </a:lnTo>
                <a:lnTo>
                  <a:pt x="3381307" y="3966749"/>
                </a:lnTo>
                <a:lnTo>
                  <a:pt x="1609977" y="3966749"/>
                </a:lnTo>
                <a:lnTo>
                  <a:pt x="0" y="3966749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8808" cap="flat">
            <a:noFill/>
            <a:prstDash val="solid"/>
            <a:miter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135FB2E5-67B0-FDD0-0078-E7D8D8C684B2}"/>
              </a:ext>
            </a:extLst>
          </p:cNvPr>
          <p:cNvSpPr/>
          <p:nvPr/>
        </p:nvSpPr>
        <p:spPr>
          <a:xfrm>
            <a:off x="1695230" y="6064523"/>
            <a:ext cx="9130374" cy="46631"/>
          </a:xfrm>
          <a:custGeom>
            <a:avLst/>
            <a:gdLst>
              <a:gd name="connsiteX0" fmla="*/ 0 w 8373041"/>
              <a:gd name="connsiteY0" fmla="*/ 1 h 11333"/>
              <a:gd name="connsiteX1" fmla="*/ 8373041 w 8373041"/>
              <a:gd name="connsiteY1" fmla="*/ 1 h 11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73041" h="11333">
                <a:moveTo>
                  <a:pt x="0" y="1"/>
                </a:moveTo>
                <a:lnTo>
                  <a:pt x="8373041" y="1"/>
                </a:lnTo>
              </a:path>
            </a:pathLst>
          </a:custGeom>
          <a:ln w="17617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65386C67-9837-878D-5FCE-798CA48AE18D}"/>
              </a:ext>
            </a:extLst>
          </p:cNvPr>
          <p:cNvSpPr/>
          <p:nvPr/>
        </p:nvSpPr>
        <p:spPr>
          <a:xfrm>
            <a:off x="1695233" y="1358437"/>
            <a:ext cx="9117911" cy="3284700"/>
          </a:xfrm>
          <a:custGeom>
            <a:avLst/>
            <a:gdLst>
              <a:gd name="connsiteX0" fmla="*/ 1 w 8373041"/>
              <a:gd name="connsiteY0" fmla="*/ 1 h 2727140"/>
              <a:gd name="connsiteX1" fmla="*/ 1609978 w 8373041"/>
              <a:gd name="connsiteY1" fmla="*/ 826410 h 2727140"/>
              <a:gd name="connsiteX2" fmla="*/ 3381308 w 8373041"/>
              <a:gd name="connsiteY2" fmla="*/ 1322254 h 2727140"/>
              <a:gd name="connsiteX3" fmla="*/ 3542220 w 8373041"/>
              <a:gd name="connsiteY3" fmla="*/ 1322254 h 2727140"/>
              <a:gd name="connsiteX4" fmla="*/ 3703573 w 8373041"/>
              <a:gd name="connsiteY4" fmla="*/ 1322254 h 2727140"/>
              <a:gd name="connsiteX5" fmla="*/ 3864485 w 8373041"/>
              <a:gd name="connsiteY5" fmla="*/ 1487531 h 2727140"/>
              <a:gd name="connsiteX6" fmla="*/ 4025389 w 8373041"/>
              <a:gd name="connsiteY6" fmla="*/ 1487531 h 2727140"/>
              <a:gd name="connsiteX7" fmla="*/ 4186301 w 8373041"/>
              <a:gd name="connsiteY7" fmla="*/ 1652809 h 2727140"/>
              <a:gd name="connsiteX8" fmla="*/ 4347654 w 8373041"/>
              <a:gd name="connsiteY8" fmla="*/ 1652809 h 2727140"/>
              <a:gd name="connsiteX9" fmla="*/ 4508558 w 8373041"/>
              <a:gd name="connsiteY9" fmla="*/ 1818098 h 2727140"/>
              <a:gd name="connsiteX10" fmla="*/ 4669469 w 8373041"/>
              <a:gd name="connsiteY10" fmla="*/ 1818098 h 2727140"/>
              <a:gd name="connsiteX11" fmla="*/ 4830382 w 8373041"/>
              <a:gd name="connsiteY11" fmla="*/ 1867682 h 2727140"/>
              <a:gd name="connsiteX12" fmla="*/ 4991735 w 8373041"/>
              <a:gd name="connsiteY12" fmla="*/ 1834622 h 2727140"/>
              <a:gd name="connsiteX13" fmla="*/ 5152638 w 8373041"/>
              <a:gd name="connsiteY13" fmla="*/ 1801562 h 2727140"/>
              <a:gd name="connsiteX14" fmla="*/ 5313550 w 8373041"/>
              <a:gd name="connsiteY14" fmla="*/ 1851146 h 2727140"/>
              <a:gd name="connsiteX15" fmla="*/ 5474463 w 8373041"/>
              <a:gd name="connsiteY15" fmla="*/ 1867682 h 2727140"/>
              <a:gd name="connsiteX16" fmla="*/ 5635815 w 8373041"/>
              <a:gd name="connsiteY16" fmla="*/ 1966851 h 2727140"/>
              <a:gd name="connsiteX17" fmla="*/ 5796719 w 8373041"/>
              <a:gd name="connsiteY17" fmla="*/ 2115604 h 2727140"/>
              <a:gd name="connsiteX18" fmla="*/ 5957631 w 8373041"/>
              <a:gd name="connsiteY18" fmla="*/ 2264357 h 2727140"/>
              <a:gd name="connsiteX19" fmla="*/ 6118543 w 8373041"/>
              <a:gd name="connsiteY19" fmla="*/ 2363526 h 2727140"/>
              <a:gd name="connsiteX20" fmla="*/ 6279896 w 8373041"/>
              <a:gd name="connsiteY20" fmla="*/ 2380050 h 2727140"/>
              <a:gd name="connsiteX21" fmla="*/ 6440800 w 8373041"/>
              <a:gd name="connsiteY21" fmla="*/ 2545328 h 2727140"/>
              <a:gd name="connsiteX22" fmla="*/ 6601712 w 8373041"/>
              <a:gd name="connsiteY22" fmla="*/ 2611447 h 2727140"/>
              <a:gd name="connsiteX23" fmla="*/ 6762624 w 8373041"/>
              <a:gd name="connsiteY23" fmla="*/ 2627972 h 2727140"/>
              <a:gd name="connsiteX24" fmla="*/ 6923968 w 8373041"/>
              <a:gd name="connsiteY24" fmla="*/ 2661032 h 2727140"/>
              <a:gd name="connsiteX25" fmla="*/ 7084881 w 8373041"/>
              <a:gd name="connsiteY25" fmla="*/ 2694081 h 2727140"/>
              <a:gd name="connsiteX26" fmla="*/ 7245793 w 8373041"/>
              <a:gd name="connsiteY26" fmla="*/ 2661032 h 2727140"/>
              <a:gd name="connsiteX27" fmla="*/ 7406705 w 8373041"/>
              <a:gd name="connsiteY27" fmla="*/ 2677556 h 2727140"/>
              <a:gd name="connsiteX28" fmla="*/ 7568049 w 8373041"/>
              <a:gd name="connsiteY28" fmla="*/ 2727141 h 2727140"/>
              <a:gd name="connsiteX29" fmla="*/ 7728961 w 8373041"/>
              <a:gd name="connsiteY29" fmla="*/ 2710616 h 2727140"/>
              <a:gd name="connsiteX30" fmla="*/ 7889873 w 8373041"/>
              <a:gd name="connsiteY30" fmla="*/ 2661032 h 2727140"/>
              <a:gd name="connsiteX31" fmla="*/ 8050786 w 8373041"/>
              <a:gd name="connsiteY31" fmla="*/ 2495743 h 2727140"/>
              <a:gd name="connsiteX32" fmla="*/ 8212130 w 8373041"/>
              <a:gd name="connsiteY32" fmla="*/ 2429634 h 2727140"/>
              <a:gd name="connsiteX33" fmla="*/ 8373042 w 8373041"/>
              <a:gd name="connsiteY33" fmla="*/ 2446159 h 2727140"/>
              <a:gd name="csX0" fmla="*/ 0 w 8385831"/>
              <a:gd name="csY0" fmla="*/ 0 h 2727140"/>
              <a:gd name="csX1" fmla="*/ 1609977 w 8385831"/>
              <a:gd name="csY1" fmla="*/ 826409 h 2727140"/>
              <a:gd name="csX2" fmla="*/ 3381307 w 8385831"/>
              <a:gd name="csY2" fmla="*/ 1322253 h 2727140"/>
              <a:gd name="csX3" fmla="*/ 3542219 w 8385831"/>
              <a:gd name="csY3" fmla="*/ 1322253 h 2727140"/>
              <a:gd name="csX4" fmla="*/ 3703572 w 8385831"/>
              <a:gd name="csY4" fmla="*/ 1322253 h 2727140"/>
              <a:gd name="csX5" fmla="*/ 3864484 w 8385831"/>
              <a:gd name="csY5" fmla="*/ 1487530 h 2727140"/>
              <a:gd name="csX6" fmla="*/ 4025388 w 8385831"/>
              <a:gd name="csY6" fmla="*/ 1487530 h 2727140"/>
              <a:gd name="csX7" fmla="*/ 4186300 w 8385831"/>
              <a:gd name="csY7" fmla="*/ 1652808 h 2727140"/>
              <a:gd name="csX8" fmla="*/ 4347653 w 8385831"/>
              <a:gd name="csY8" fmla="*/ 1652808 h 2727140"/>
              <a:gd name="csX9" fmla="*/ 4508557 w 8385831"/>
              <a:gd name="csY9" fmla="*/ 1818097 h 2727140"/>
              <a:gd name="csX10" fmla="*/ 4669468 w 8385831"/>
              <a:gd name="csY10" fmla="*/ 1818097 h 2727140"/>
              <a:gd name="csX11" fmla="*/ 4830381 w 8385831"/>
              <a:gd name="csY11" fmla="*/ 1867681 h 2727140"/>
              <a:gd name="csX12" fmla="*/ 4991734 w 8385831"/>
              <a:gd name="csY12" fmla="*/ 1834621 h 2727140"/>
              <a:gd name="csX13" fmla="*/ 5152637 w 8385831"/>
              <a:gd name="csY13" fmla="*/ 1801561 h 2727140"/>
              <a:gd name="csX14" fmla="*/ 5313549 w 8385831"/>
              <a:gd name="csY14" fmla="*/ 1851145 h 2727140"/>
              <a:gd name="csX15" fmla="*/ 5474462 w 8385831"/>
              <a:gd name="csY15" fmla="*/ 1867681 h 2727140"/>
              <a:gd name="csX16" fmla="*/ 5635814 w 8385831"/>
              <a:gd name="csY16" fmla="*/ 1966850 h 2727140"/>
              <a:gd name="csX17" fmla="*/ 5796718 w 8385831"/>
              <a:gd name="csY17" fmla="*/ 2115603 h 2727140"/>
              <a:gd name="csX18" fmla="*/ 5957630 w 8385831"/>
              <a:gd name="csY18" fmla="*/ 2264356 h 2727140"/>
              <a:gd name="csX19" fmla="*/ 6118542 w 8385831"/>
              <a:gd name="csY19" fmla="*/ 2363525 h 2727140"/>
              <a:gd name="csX20" fmla="*/ 6279895 w 8385831"/>
              <a:gd name="csY20" fmla="*/ 2380049 h 2727140"/>
              <a:gd name="csX21" fmla="*/ 6440799 w 8385831"/>
              <a:gd name="csY21" fmla="*/ 2545327 h 2727140"/>
              <a:gd name="csX22" fmla="*/ 6601711 w 8385831"/>
              <a:gd name="csY22" fmla="*/ 2611446 h 2727140"/>
              <a:gd name="csX23" fmla="*/ 6762623 w 8385831"/>
              <a:gd name="csY23" fmla="*/ 2627971 h 2727140"/>
              <a:gd name="csX24" fmla="*/ 6923967 w 8385831"/>
              <a:gd name="csY24" fmla="*/ 2661031 h 2727140"/>
              <a:gd name="csX25" fmla="*/ 7084880 w 8385831"/>
              <a:gd name="csY25" fmla="*/ 2694080 h 2727140"/>
              <a:gd name="csX26" fmla="*/ 7245792 w 8385831"/>
              <a:gd name="csY26" fmla="*/ 2661031 h 2727140"/>
              <a:gd name="csX27" fmla="*/ 7406704 w 8385831"/>
              <a:gd name="csY27" fmla="*/ 2677555 h 2727140"/>
              <a:gd name="csX28" fmla="*/ 7568048 w 8385831"/>
              <a:gd name="csY28" fmla="*/ 2727140 h 2727140"/>
              <a:gd name="csX29" fmla="*/ 7728960 w 8385831"/>
              <a:gd name="csY29" fmla="*/ 2710615 h 2727140"/>
              <a:gd name="csX30" fmla="*/ 7889872 w 8385831"/>
              <a:gd name="csY30" fmla="*/ 2661031 h 2727140"/>
              <a:gd name="csX31" fmla="*/ 8050785 w 8385831"/>
              <a:gd name="csY31" fmla="*/ 2495742 h 2727140"/>
              <a:gd name="csX32" fmla="*/ 8212129 w 8385831"/>
              <a:gd name="csY32" fmla="*/ 2429633 h 2727140"/>
              <a:gd name="csX33" fmla="*/ 8373041 w 8385831"/>
              <a:gd name="csY33" fmla="*/ 2446158 h 2727140"/>
              <a:gd name="csX34" fmla="*/ 8375956 w 8385831"/>
              <a:gd name="csY34" fmla="*/ 2451734 h 2727140"/>
              <a:gd name="csX0" fmla="*/ 0 w 8525936"/>
              <a:gd name="csY0" fmla="*/ 0 h 2727140"/>
              <a:gd name="csX1" fmla="*/ 1609977 w 8525936"/>
              <a:gd name="csY1" fmla="*/ 826409 h 2727140"/>
              <a:gd name="csX2" fmla="*/ 3381307 w 8525936"/>
              <a:gd name="csY2" fmla="*/ 1322253 h 2727140"/>
              <a:gd name="csX3" fmla="*/ 3542219 w 8525936"/>
              <a:gd name="csY3" fmla="*/ 1322253 h 2727140"/>
              <a:gd name="csX4" fmla="*/ 3703572 w 8525936"/>
              <a:gd name="csY4" fmla="*/ 1322253 h 2727140"/>
              <a:gd name="csX5" fmla="*/ 3864484 w 8525936"/>
              <a:gd name="csY5" fmla="*/ 1487530 h 2727140"/>
              <a:gd name="csX6" fmla="*/ 4025388 w 8525936"/>
              <a:gd name="csY6" fmla="*/ 1487530 h 2727140"/>
              <a:gd name="csX7" fmla="*/ 4186300 w 8525936"/>
              <a:gd name="csY7" fmla="*/ 1652808 h 2727140"/>
              <a:gd name="csX8" fmla="*/ 4347653 w 8525936"/>
              <a:gd name="csY8" fmla="*/ 1652808 h 2727140"/>
              <a:gd name="csX9" fmla="*/ 4508557 w 8525936"/>
              <a:gd name="csY9" fmla="*/ 1818097 h 2727140"/>
              <a:gd name="csX10" fmla="*/ 4669468 w 8525936"/>
              <a:gd name="csY10" fmla="*/ 1818097 h 2727140"/>
              <a:gd name="csX11" fmla="*/ 4830381 w 8525936"/>
              <a:gd name="csY11" fmla="*/ 1867681 h 2727140"/>
              <a:gd name="csX12" fmla="*/ 4991734 w 8525936"/>
              <a:gd name="csY12" fmla="*/ 1834621 h 2727140"/>
              <a:gd name="csX13" fmla="*/ 5152637 w 8525936"/>
              <a:gd name="csY13" fmla="*/ 1801561 h 2727140"/>
              <a:gd name="csX14" fmla="*/ 5313549 w 8525936"/>
              <a:gd name="csY14" fmla="*/ 1851145 h 2727140"/>
              <a:gd name="csX15" fmla="*/ 5474462 w 8525936"/>
              <a:gd name="csY15" fmla="*/ 1867681 h 2727140"/>
              <a:gd name="csX16" fmla="*/ 5635814 w 8525936"/>
              <a:gd name="csY16" fmla="*/ 1966850 h 2727140"/>
              <a:gd name="csX17" fmla="*/ 5796718 w 8525936"/>
              <a:gd name="csY17" fmla="*/ 2115603 h 2727140"/>
              <a:gd name="csX18" fmla="*/ 5957630 w 8525936"/>
              <a:gd name="csY18" fmla="*/ 2264356 h 2727140"/>
              <a:gd name="csX19" fmla="*/ 6118542 w 8525936"/>
              <a:gd name="csY19" fmla="*/ 2363525 h 2727140"/>
              <a:gd name="csX20" fmla="*/ 6279895 w 8525936"/>
              <a:gd name="csY20" fmla="*/ 2380049 h 2727140"/>
              <a:gd name="csX21" fmla="*/ 6440799 w 8525936"/>
              <a:gd name="csY21" fmla="*/ 2545327 h 2727140"/>
              <a:gd name="csX22" fmla="*/ 6601711 w 8525936"/>
              <a:gd name="csY22" fmla="*/ 2611446 h 2727140"/>
              <a:gd name="csX23" fmla="*/ 6762623 w 8525936"/>
              <a:gd name="csY23" fmla="*/ 2627971 h 2727140"/>
              <a:gd name="csX24" fmla="*/ 6923967 w 8525936"/>
              <a:gd name="csY24" fmla="*/ 2661031 h 2727140"/>
              <a:gd name="csX25" fmla="*/ 7084880 w 8525936"/>
              <a:gd name="csY25" fmla="*/ 2694080 h 2727140"/>
              <a:gd name="csX26" fmla="*/ 7245792 w 8525936"/>
              <a:gd name="csY26" fmla="*/ 2661031 h 2727140"/>
              <a:gd name="csX27" fmla="*/ 7406704 w 8525936"/>
              <a:gd name="csY27" fmla="*/ 2677555 h 2727140"/>
              <a:gd name="csX28" fmla="*/ 7568048 w 8525936"/>
              <a:gd name="csY28" fmla="*/ 2727140 h 2727140"/>
              <a:gd name="csX29" fmla="*/ 7728960 w 8525936"/>
              <a:gd name="csY29" fmla="*/ 2710615 h 2727140"/>
              <a:gd name="csX30" fmla="*/ 7889872 w 8525936"/>
              <a:gd name="csY30" fmla="*/ 2661031 h 2727140"/>
              <a:gd name="csX31" fmla="*/ 8050785 w 8525936"/>
              <a:gd name="csY31" fmla="*/ 2495742 h 2727140"/>
              <a:gd name="csX32" fmla="*/ 8212129 w 8525936"/>
              <a:gd name="csY32" fmla="*/ 2429633 h 2727140"/>
              <a:gd name="csX33" fmla="*/ 8373041 w 8525936"/>
              <a:gd name="csY33" fmla="*/ 2446158 h 2727140"/>
              <a:gd name="csX34" fmla="*/ 8525936 w 8525936"/>
              <a:gd name="csY34" fmla="*/ 2549892 h 2727140"/>
              <a:gd name="csX0" fmla="*/ 0 w 8538940"/>
              <a:gd name="csY0" fmla="*/ 0 h 2727140"/>
              <a:gd name="csX1" fmla="*/ 1609977 w 8538940"/>
              <a:gd name="csY1" fmla="*/ 826409 h 2727140"/>
              <a:gd name="csX2" fmla="*/ 3381307 w 8538940"/>
              <a:gd name="csY2" fmla="*/ 1322253 h 2727140"/>
              <a:gd name="csX3" fmla="*/ 3542219 w 8538940"/>
              <a:gd name="csY3" fmla="*/ 1322253 h 2727140"/>
              <a:gd name="csX4" fmla="*/ 3703572 w 8538940"/>
              <a:gd name="csY4" fmla="*/ 1322253 h 2727140"/>
              <a:gd name="csX5" fmla="*/ 3864484 w 8538940"/>
              <a:gd name="csY5" fmla="*/ 1487530 h 2727140"/>
              <a:gd name="csX6" fmla="*/ 4025388 w 8538940"/>
              <a:gd name="csY6" fmla="*/ 1487530 h 2727140"/>
              <a:gd name="csX7" fmla="*/ 4186300 w 8538940"/>
              <a:gd name="csY7" fmla="*/ 1652808 h 2727140"/>
              <a:gd name="csX8" fmla="*/ 4347653 w 8538940"/>
              <a:gd name="csY8" fmla="*/ 1652808 h 2727140"/>
              <a:gd name="csX9" fmla="*/ 4508557 w 8538940"/>
              <a:gd name="csY9" fmla="*/ 1818097 h 2727140"/>
              <a:gd name="csX10" fmla="*/ 4669468 w 8538940"/>
              <a:gd name="csY10" fmla="*/ 1818097 h 2727140"/>
              <a:gd name="csX11" fmla="*/ 4830381 w 8538940"/>
              <a:gd name="csY11" fmla="*/ 1867681 h 2727140"/>
              <a:gd name="csX12" fmla="*/ 4991734 w 8538940"/>
              <a:gd name="csY12" fmla="*/ 1834621 h 2727140"/>
              <a:gd name="csX13" fmla="*/ 5152637 w 8538940"/>
              <a:gd name="csY13" fmla="*/ 1801561 h 2727140"/>
              <a:gd name="csX14" fmla="*/ 5313549 w 8538940"/>
              <a:gd name="csY14" fmla="*/ 1851145 h 2727140"/>
              <a:gd name="csX15" fmla="*/ 5474462 w 8538940"/>
              <a:gd name="csY15" fmla="*/ 1867681 h 2727140"/>
              <a:gd name="csX16" fmla="*/ 5635814 w 8538940"/>
              <a:gd name="csY16" fmla="*/ 1966850 h 2727140"/>
              <a:gd name="csX17" fmla="*/ 5796718 w 8538940"/>
              <a:gd name="csY17" fmla="*/ 2115603 h 2727140"/>
              <a:gd name="csX18" fmla="*/ 5957630 w 8538940"/>
              <a:gd name="csY18" fmla="*/ 2264356 h 2727140"/>
              <a:gd name="csX19" fmla="*/ 6118542 w 8538940"/>
              <a:gd name="csY19" fmla="*/ 2363525 h 2727140"/>
              <a:gd name="csX20" fmla="*/ 6279895 w 8538940"/>
              <a:gd name="csY20" fmla="*/ 2380049 h 2727140"/>
              <a:gd name="csX21" fmla="*/ 6440799 w 8538940"/>
              <a:gd name="csY21" fmla="*/ 2545327 h 2727140"/>
              <a:gd name="csX22" fmla="*/ 6601711 w 8538940"/>
              <a:gd name="csY22" fmla="*/ 2611446 h 2727140"/>
              <a:gd name="csX23" fmla="*/ 6762623 w 8538940"/>
              <a:gd name="csY23" fmla="*/ 2627971 h 2727140"/>
              <a:gd name="csX24" fmla="*/ 6923967 w 8538940"/>
              <a:gd name="csY24" fmla="*/ 2661031 h 2727140"/>
              <a:gd name="csX25" fmla="*/ 7084880 w 8538940"/>
              <a:gd name="csY25" fmla="*/ 2694080 h 2727140"/>
              <a:gd name="csX26" fmla="*/ 7245792 w 8538940"/>
              <a:gd name="csY26" fmla="*/ 2661031 h 2727140"/>
              <a:gd name="csX27" fmla="*/ 7406704 w 8538940"/>
              <a:gd name="csY27" fmla="*/ 2677555 h 2727140"/>
              <a:gd name="csX28" fmla="*/ 7568048 w 8538940"/>
              <a:gd name="csY28" fmla="*/ 2727140 h 2727140"/>
              <a:gd name="csX29" fmla="*/ 7728960 w 8538940"/>
              <a:gd name="csY29" fmla="*/ 2710615 h 2727140"/>
              <a:gd name="csX30" fmla="*/ 7889872 w 8538940"/>
              <a:gd name="csY30" fmla="*/ 2661031 h 2727140"/>
              <a:gd name="csX31" fmla="*/ 8050785 w 8538940"/>
              <a:gd name="csY31" fmla="*/ 2495742 h 2727140"/>
              <a:gd name="csX32" fmla="*/ 8212129 w 8538940"/>
              <a:gd name="csY32" fmla="*/ 2429633 h 2727140"/>
              <a:gd name="csX33" fmla="*/ 8373041 w 8538940"/>
              <a:gd name="csY33" fmla="*/ 2446158 h 2727140"/>
              <a:gd name="csX34" fmla="*/ 8525936 w 8538940"/>
              <a:gd name="csY34" fmla="*/ 2549892 h 2727140"/>
              <a:gd name="csX35" fmla="*/ 8531331 w 8538940"/>
              <a:gd name="csY35" fmla="*/ 255173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73041 w 8674011"/>
              <a:gd name="csY33" fmla="*/ 2446158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12129 w 8674011"/>
              <a:gd name="csY32" fmla="*/ 242963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49574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27140"/>
              <a:gd name="csX1" fmla="*/ 1609977 w 8674011"/>
              <a:gd name="csY1" fmla="*/ 826409 h 2727140"/>
              <a:gd name="csX2" fmla="*/ 3381307 w 8674011"/>
              <a:gd name="csY2" fmla="*/ 1322253 h 2727140"/>
              <a:gd name="csX3" fmla="*/ 3542219 w 8674011"/>
              <a:gd name="csY3" fmla="*/ 1322253 h 2727140"/>
              <a:gd name="csX4" fmla="*/ 3703572 w 8674011"/>
              <a:gd name="csY4" fmla="*/ 1322253 h 2727140"/>
              <a:gd name="csX5" fmla="*/ 3864484 w 8674011"/>
              <a:gd name="csY5" fmla="*/ 1487530 h 2727140"/>
              <a:gd name="csX6" fmla="*/ 4025388 w 8674011"/>
              <a:gd name="csY6" fmla="*/ 1487530 h 2727140"/>
              <a:gd name="csX7" fmla="*/ 4186300 w 8674011"/>
              <a:gd name="csY7" fmla="*/ 1652808 h 2727140"/>
              <a:gd name="csX8" fmla="*/ 4347653 w 8674011"/>
              <a:gd name="csY8" fmla="*/ 1652808 h 2727140"/>
              <a:gd name="csX9" fmla="*/ 4508557 w 8674011"/>
              <a:gd name="csY9" fmla="*/ 1818097 h 2727140"/>
              <a:gd name="csX10" fmla="*/ 4669468 w 8674011"/>
              <a:gd name="csY10" fmla="*/ 1818097 h 2727140"/>
              <a:gd name="csX11" fmla="*/ 4830381 w 8674011"/>
              <a:gd name="csY11" fmla="*/ 1867681 h 2727140"/>
              <a:gd name="csX12" fmla="*/ 4991734 w 8674011"/>
              <a:gd name="csY12" fmla="*/ 1834621 h 2727140"/>
              <a:gd name="csX13" fmla="*/ 5152637 w 8674011"/>
              <a:gd name="csY13" fmla="*/ 1801561 h 2727140"/>
              <a:gd name="csX14" fmla="*/ 5313549 w 8674011"/>
              <a:gd name="csY14" fmla="*/ 1851145 h 2727140"/>
              <a:gd name="csX15" fmla="*/ 5474462 w 8674011"/>
              <a:gd name="csY15" fmla="*/ 1867681 h 2727140"/>
              <a:gd name="csX16" fmla="*/ 5635814 w 8674011"/>
              <a:gd name="csY16" fmla="*/ 1966850 h 2727140"/>
              <a:gd name="csX17" fmla="*/ 5796718 w 8674011"/>
              <a:gd name="csY17" fmla="*/ 2115603 h 2727140"/>
              <a:gd name="csX18" fmla="*/ 5957630 w 8674011"/>
              <a:gd name="csY18" fmla="*/ 2264356 h 2727140"/>
              <a:gd name="csX19" fmla="*/ 6118542 w 8674011"/>
              <a:gd name="csY19" fmla="*/ 2363525 h 2727140"/>
              <a:gd name="csX20" fmla="*/ 6279895 w 8674011"/>
              <a:gd name="csY20" fmla="*/ 2380049 h 2727140"/>
              <a:gd name="csX21" fmla="*/ 6440799 w 8674011"/>
              <a:gd name="csY21" fmla="*/ 2545327 h 2727140"/>
              <a:gd name="csX22" fmla="*/ 6601711 w 8674011"/>
              <a:gd name="csY22" fmla="*/ 2611446 h 2727140"/>
              <a:gd name="csX23" fmla="*/ 6762623 w 8674011"/>
              <a:gd name="csY23" fmla="*/ 2627971 h 2727140"/>
              <a:gd name="csX24" fmla="*/ 6923967 w 8674011"/>
              <a:gd name="csY24" fmla="*/ 2661031 h 2727140"/>
              <a:gd name="csX25" fmla="*/ 7084880 w 8674011"/>
              <a:gd name="csY25" fmla="*/ 2694080 h 2727140"/>
              <a:gd name="csX26" fmla="*/ 7245792 w 8674011"/>
              <a:gd name="csY26" fmla="*/ 2661031 h 2727140"/>
              <a:gd name="csX27" fmla="*/ 7406704 w 8674011"/>
              <a:gd name="csY27" fmla="*/ 2677555 h 2727140"/>
              <a:gd name="csX28" fmla="*/ 7568048 w 8674011"/>
              <a:gd name="csY28" fmla="*/ 2727140 h 2727140"/>
              <a:gd name="csX29" fmla="*/ 7728960 w 8674011"/>
              <a:gd name="csY29" fmla="*/ 2710615 h 2727140"/>
              <a:gd name="csX30" fmla="*/ 7889872 w 8674011"/>
              <a:gd name="csY30" fmla="*/ 2661031 h 2727140"/>
              <a:gd name="csX31" fmla="*/ 8050785 w 8674011"/>
              <a:gd name="csY31" fmla="*/ 2565572 h 2727140"/>
              <a:gd name="csX32" fmla="*/ 8202924 w 8674011"/>
              <a:gd name="csY32" fmla="*/ 2515893 h 2727140"/>
              <a:gd name="csX33" fmla="*/ 8368439 w 8674011"/>
              <a:gd name="csY33" fmla="*/ 2528310 h 2727140"/>
              <a:gd name="csX34" fmla="*/ 8525936 w 8674011"/>
              <a:gd name="csY34" fmla="*/ 2549892 h 2727140"/>
              <a:gd name="csX35" fmla="*/ 8674011 w 8674011"/>
              <a:gd name="csY35" fmla="*/ 2621562 h 2727140"/>
              <a:gd name="csX0" fmla="*/ 0 w 8674011"/>
              <a:gd name="csY0" fmla="*/ 0 h 2739075"/>
              <a:gd name="csX1" fmla="*/ 1609977 w 8674011"/>
              <a:gd name="csY1" fmla="*/ 826409 h 2739075"/>
              <a:gd name="csX2" fmla="*/ 3381307 w 8674011"/>
              <a:gd name="csY2" fmla="*/ 1322253 h 2739075"/>
              <a:gd name="csX3" fmla="*/ 3542219 w 8674011"/>
              <a:gd name="csY3" fmla="*/ 1322253 h 2739075"/>
              <a:gd name="csX4" fmla="*/ 3703572 w 8674011"/>
              <a:gd name="csY4" fmla="*/ 1322253 h 2739075"/>
              <a:gd name="csX5" fmla="*/ 3864484 w 8674011"/>
              <a:gd name="csY5" fmla="*/ 1487530 h 2739075"/>
              <a:gd name="csX6" fmla="*/ 4025388 w 8674011"/>
              <a:gd name="csY6" fmla="*/ 1487530 h 2739075"/>
              <a:gd name="csX7" fmla="*/ 4186300 w 8674011"/>
              <a:gd name="csY7" fmla="*/ 1652808 h 2739075"/>
              <a:gd name="csX8" fmla="*/ 4347653 w 8674011"/>
              <a:gd name="csY8" fmla="*/ 1652808 h 2739075"/>
              <a:gd name="csX9" fmla="*/ 4508557 w 8674011"/>
              <a:gd name="csY9" fmla="*/ 1818097 h 2739075"/>
              <a:gd name="csX10" fmla="*/ 4669468 w 8674011"/>
              <a:gd name="csY10" fmla="*/ 1818097 h 2739075"/>
              <a:gd name="csX11" fmla="*/ 4830381 w 8674011"/>
              <a:gd name="csY11" fmla="*/ 1867681 h 2739075"/>
              <a:gd name="csX12" fmla="*/ 4991734 w 8674011"/>
              <a:gd name="csY12" fmla="*/ 1834621 h 2739075"/>
              <a:gd name="csX13" fmla="*/ 5152637 w 8674011"/>
              <a:gd name="csY13" fmla="*/ 1801561 h 2739075"/>
              <a:gd name="csX14" fmla="*/ 5313549 w 8674011"/>
              <a:gd name="csY14" fmla="*/ 1851145 h 2739075"/>
              <a:gd name="csX15" fmla="*/ 5474462 w 8674011"/>
              <a:gd name="csY15" fmla="*/ 1867681 h 2739075"/>
              <a:gd name="csX16" fmla="*/ 5635814 w 8674011"/>
              <a:gd name="csY16" fmla="*/ 1966850 h 2739075"/>
              <a:gd name="csX17" fmla="*/ 5796718 w 8674011"/>
              <a:gd name="csY17" fmla="*/ 2115603 h 2739075"/>
              <a:gd name="csX18" fmla="*/ 5957630 w 8674011"/>
              <a:gd name="csY18" fmla="*/ 2264356 h 2739075"/>
              <a:gd name="csX19" fmla="*/ 6118542 w 8674011"/>
              <a:gd name="csY19" fmla="*/ 2363525 h 2739075"/>
              <a:gd name="csX20" fmla="*/ 6279895 w 8674011"/>
              <a:gd name="csY20" fmla="*/ 2380049 h 2739075"/>
              <a:gd name="csX21" fmla="*/ 6440799 w 8674011"/>
              <a:gd name="csY21" fmla="*/ 2545327 h 2739075"/>
              <a:gd name="csX22" fmla="*/ 6601711 w 8674011"/>
              <a:gd name="csY22" fmla="*/ 2611446 h 2739075"/>
              <a:gd name="csX23" fmla="*/ 6762623 w 8674011"/>
              <a:gd name="csY23" fmla="*/ 2627971 h 2739075"/>
              <a:gd name="csX24" fmla="*/ 6923967 w 8674011"/>
              <a:gd name="csY24" fmla="*/ 2661031 h 2739075"/>
              <a:gd name="csX25" fmla="*/ 7084880 w 8674011"/>
              <a:gd name="csY25" fmla="*/ 2694080 h 2739075"/>
              <a:gd name="csX26" fmla="*/ 7245792 w 8674011"/>
              <a:gd name="csY26" fmla="*/ 2661031 h 2739075"/>
              <a:gd name="csX27" fmla="*/ 7406704 w 8674011"/>
              <a:gd name="csY27" fmla="*/ 2677555 h 2739075"/>
              <a:gd name="csX28" fmla="*/ 7568048 w 8674011"/>
              <a:gd name="csY28" fmla="*/ 2727140 h 2739075"/>
              <a:gd name="csX29" fmla="*/ 7728960 w 8674011"/>
              <a:gd name="csY29" fmla="*/ 2710615 h 2739075"/>
              <a:gd name="csX30" fmla="*/ 7889872 w 8674011"/>
              <a:gd name="csY30" fmla="*/ 2739075 h 2739075"/>
              <a:gd name="csX31" fmla="*/ 8050785 w 8674011"/>
              <a:gd name="csY31" fmla="*/ 2565572 h 2739075"/>
              <a:gd name="csX32" fmla="*/ 8202924 w 8674011"/>
              <a:gd name="csY32" fmla="*/ 2515893 h 2739075"/>
              <a:gd name="csX33" fmla="*/ 8368439 w 8674011"/>
              <a:gd name="csY33" fmla="*/ 2528310 h 2739075"/>
              <a:gd name="csX34" fmla="*/ 8525936 w 8674011"/>
              <a:gd name="csY34" fmla="*/ 2549892 h 2739075"/>
              <a:gd name="csX35" fmla="*/ 8674011 w 8674011"/>
              <a:gd name="csY35" fmla="*/ 2621562 h 2739075"/>
              <a:gd name="csX0" fmla="*/ 0 w 8674011"/>
              <a:gd name="csY0" fmla="*/ 0 h 2768122"/>
              <a:gd name="csX1" fmla="*/ 1609977 w 8674011"/>
              <a:gd name="csY1" fmla="*/ 826409 h 2768122"/>
              <a:gd name="csX2" fmla="*/ 3381307 w 8674011"/>
              <a:gd name="csY2" fmla="*/ 1322253 h 2768122"/>
              <a:gd name="csX3" fmla="*/ 3542219 w 8674011"/>
              <a:gd name="csY3" fmla="*/ 1322253 h 2768122"/>
              <a:gd name="csX4" fmla="*/ 3703572 w 8674011"/>
              <a:gd name="csY4" fmla="*/ 1322253 h 2768122"/>
              <a:gd name="csX5" fmla="*/ 3864484 w 8674011"/>
              <a:gd name="csY5" fmla="*/ 1487530 h 2768122"/>
              <a:gd name="csX6" fmla="*/ 4025388 w 8674011"/>
              <a:gd name="csY6" fmla="*/ 1487530 h 2768122"/>
              <a:gd name="csX7" fmla="*/ 4186300 w 8674011"/>
              <a:gd name="csY7" fmla="*/ 1652808 h 2768122"/>
              <a:gd name="csX8" fmla="*/ 4347653 w 8674011"/>
              <a:gd name="csY8" fmla="*/ 1652808 h 2768122"/>
              <a:gd name="csX9" fmla="*/ 4508557 w 8674011"/>
              <a:gd name="csY9" fmla="*/ 1818097 h 2768122"/>
              <a:gd name="csX10" fmla="*/ 4669468 w 8674011"/>
              <a:gd name="csY10" fmla="*/ 1818097 h 2768122"/>
              <a:gd name="csX11" fmla="*/ 4830381 w 8674011"/>
              <a:gd name="csY11" fmla="*/ 1867681 h 2768122"/>
              <a:gd name="csX12" fmla="*/ 4991734 w 8674011"/>
              <a:gd name="csY12" fmla="*/ 1834621 h 2768122"/>
              <a:gd name="csX13" fmla="*/ 5152637 w 8674011"/>
              <a:gd name="csY13" fmla="*/ 1801561 h 2768122"/>
              <a:gd name="csX14" fmla="*/ 5313549 w 8674011"/>
              <a:gd name="csY14" fmla="*/ 1851145 h 2768122"/>
              <a:gd name="csX15" fmla="*/ 5474462 w 8674011"/>
              <a:gd name="csY15" fmla="*/ 1867681 h 2768122"/>
              <a:gd name="csX16" fmla="*/ 5635814 w 8674011"/>
              <a:gd name="csY16" fmla="*/ 1966850 h 2768122"/>
              <a:gd name="csX17" fmla="*/ 5796718 w 8674011"/>
              <a:gd name="csY17" fmla="*/ 2115603 h 2768122"/>
              <a:gd name="csX18" fmla="*/ 5957630 w 8674011"/>
              <a:gd name="csY18" fmla="*/ 2264356 h 2768122"/>
              <a:gd name="csX19" fmla="*/ 6118542 w 8674011"/>
              <a:gd name="csY19" fmla="*/ 2363525 h 2768122"/>
              <a:gd name="csX20" fmla="*/ 6279895 w 8674011"/>
              <a:gd name="csY20" fmla="*/ 2380049 h 2768122"/>
              <a:gd name="csX21" fmla="*/ 6440799 w 8674011"/>
              <a:gd name="csY21" fmla="*/ 2545327 h 2768122"/>
              <a:gd name="csX22" fmla="*/ 6601711 w 8674011"/>
              <a:gd name="csY22" fmla="*/ 2611446 h 2768122"/>
              <a:gd name="csX23" fmla="*/ 6762623 w 8674011"/>
              <a:gd name="csY23" fmla="*/ 2627971 h 2768122"/>
              <a:gd name="csX24" fmla="*/ 6923967 w 8674011"/>
              <a:gd name="csY24" fmla="*/ 2661031 h 2768122"/>
              <a:gd name="csX25" fmla="*/ 7084880 w 8674011"/>
              <a:gd name="csY25" fmla="*/ 2694080 h 2768122"/>
              <a:gd name="csX26" fmla="*/ 7245792 w 8674011"/>
              <a:gd name="csY26" fmla="*/ 2661031 h 2768122"/>
              <a:gd name="csX27" fmla="*/ 7406704 w 8674011"/>
              <a:gd name="csY27" fmla="*/ 2677555 h 2768122"/>
              <a:gd name="csX28" fmla="*/ 7568048 w 8674011"/>
              <a:gd name="csY28" fmla="*/ 2727140 h 2768122"/>
              <a:gd name="csX29" fmla="*/ 7710550 w 8674011"/>
              <a:gd name="csY29" fmla="*/ 2768122 h 2768122"/>
              <a:gd name="csX30" fmla="*/ 7889872 w 8674011"/>
              <a:gd name="csY30" fmla="*/ 2739075 h 2768122"/>
              <a:gd name="csX31" fmla="*/ 8050785 w 8674011"/>
              <a:gd name="csY31" fmla="*/ 2565572 h 2768122"/>
              <a:gd name="csX32" fmla="*/ 8202924 w 8674011"/>
              <a:gd name="csY32" fmla="*/ 2515893 h 2768122"/>
              <a:gd name="csX33" fmla="*/ 8368439 w 8674011"/>
              <a:gd name="csY33" fmla="*/ 2528310 h 2768122"/>
              <a:gd name="csX34" fmla="*/ 8525936 w 8674011"/>
              <a:gd name="csY34" fmla="*/ 2549892 h 2768122"/>
              <a:gd name="csX35" fmla="*/ 8674011 w 8674011"/>
              <a:gd name="csY35" fmla="*/ 2621562 h 2768122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06704 w 8674011"/>
              <a:gd name="csY27" fmla="*/ 2677555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5792 w 8674011"/>
              <a:gd name="csY26" fmla="*/ 2661031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694080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08557 w 8674011"/>
              <a:gd name="csY9" fmla="*/ 1818097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86300 w 8674011"/>
              <a:gd name="csY7" fmla="*/ 1652808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87530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09977 w 8674011"/>
              <a:gd name="csY1" fmla="*/ 826409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  <a:gd name="csX0" fmla="*/ 0 w 8674011"/>
              <a:gd name="csY0" fmla="*/ 0 h 2788754"/>
              <a:gd name="csX1" fmla="*/ 1614580 w 8674011"/>
              <a:gd name="csY1" fmla="*/ 768902 h 2788754"/>
              <a:gd name="csX2" fmla="*/ 3381307 w 8674011"/>
              <a:gd name="csY2" fmla="*/ 1322253 h 2788754"/>
              <a:gd name="csX3" fmla="*/ 3542219 w 8674011"/>
              <a:gd name="csY3" fmla="*/ 1322253 h 2788754"/>
              <a:gd name="csX4" fmla="*/ 3703572 w 8674011"/>
              <a:gd name="csY4" fmla="*/ 1322253 h 2788754"/>
              <a:gd name="csX5" fmla="*/ 3864484 w 8674011"/>
              <a:gd name="csY5" fmla="*/ 1454669 h 2788754"/>
              <a:gd name="csX6" fmla="*/ 4025388 w 8674011"/>
              <a:gd name="csY6" fmla="*/ 1487530 h 2788754"/>
              <a:gd name="csX7" fmla="*/ 4190903 w 8674011"/>
              <a:gd name="csY7" fmla="*/ 1611732 h 2788754"/>
              <a:gd name="csX8" fmla="*/ 4347653 w 8674011"/>
              <a:gd name="csY8" fmla="*/ 1652808 h 2788754"/>
              <a:gd name="csX9" fmla="*/ 4540775 w 8674011"/>
              <a:gd name="csY9" fmla="*/ 1731838 h 2788754"/>
              <a:gd name="csX10" fmla="*/ 4669468 w 8674011"/>
              <a:gd name="csY10" fmla="*/ 1818097 h 2788754"/>
              <a:gd name="csX11" fmla="*/ 4830381 w 8674011"/>
              <a:gd name="csY11" fmla="*/ 1867681 h 2788754"/>
              <a:gd name="csX12" fmla="*/ 4991734 w 8674011"/>
              <a:gd name="csY12" fmla="*/ 1834621 h 2788754"/>
              <a:gd name="csX13" fmla="*/ 5152637 w 8674011"/>
              <a:gd name="csY13" fmla="*/ 1801561 h 2788754"/>
              <a:gd name="csX14" fmla="*/ 5313549 w 8674011"/>
              <a:gd name="csY14" fmla="*/ 1851145 h 2788754"/>
              <a:gd name="csX15" fmla="*/ 5474462 w 8674011"/>
              <a:gd name="csY15" fmla="*/ 1867681 h 2788754"/>
              <a:gd name="csX16" fmla="*/ 5635814 w 8674011"/>
              <a:gd name="csY16" fmla="*/ 1966850 h 2788754"/>
              <a:gd name="csX17" fmla="*/ 5796718 w 8674011"/>
              <a:gd name="csY17" fmla="*/ 2115603 h 2788754"/>
              <a:gd name="csX18" fmla="*/ 5957630 w 8674011"/>
              <a:gd name="csY18" fmla="*/ 2264356 h 2788754"/>
              <a:gd name="csX19" fmla="*/ 6118542 w 8674011"/>
              <a:gd name="csY19" fmla="*/ 2363525 h 2788754"/>
              <a:gd name="csX20" fmla="*/ 6279895 w 8674011"/>
              <a:gd name="csY20" fmla="*/ 2380049 h 2788754"/>
              <a:gd name="csX21" fmla="*/ 6440799 w 8674011"/>
              <a:gd name="csY21" fmla="*/ 2545327 h 2788754"/>
              <a:gd name="csX22" fmla="*/ 6601711 w 8674011"/>
              <a:gd name="csY22" fmla="*/ 2611446 h 2788754"/>
              <a:gd name="csX23" fmla="*/ 6762623 w 8674011"/>
              <a:gd name="csY23" fmla="*/ 2627971 h 2788754"/>
              <a:gd name="csX24" fmla="*/ 6923967 w 8674011"/>
              <a:gd name="csY24" fmla="*/ 2661031 h 2788754"/>
              <a:gd name="csX25" fmla="*/ 7084880 w 8674011"/>
              <a:gd name="csY25" fmla="*/ 2726942 h 2788754"/>
              <a:gd name="csX26" fmla="*/ 7241189 w 8674011"/>
              <a:gd name="csY26" fmla="*/ 2689785 h 2788754"/>
              <a:gd name="csX27" fmla="*/ 7420512 w 8674011"/>
              <a:gd name="csY27" fmla="*/ 2702200 h 2788754"/>
              <a:gd name="csX28" fmla="*/ 7545036 w 8674011"/>
              <a:gd name="csY28" fmla="*/ 2788754 h 2788754"/>
              <a:gd name="csX29" fmla="*/ 7710550 w 8674011"/>
              <a:gd name="csY29" fmla="*/ 2768122 h 2788754"/>
              <a:gd name="csX30" fmla="*/ 7889872 w 8674011"/>
              <a:gd name="csY30" fmla="*/ 2739075 h 2788754"/>
              <a:gd name="csX31" fmla="*/ 8050785 w 8674011"/>
              <a:gd name="csY31" fmla="*/ 2565572 h 2788754"/>
              <a:gd name="csX32" fmla="*/ 8202924 w 8674011"/>
              <a:gd name="csY32" fmla="*/ 2515893 h 2788754"/>
              <a:gd name="csX33" fmla="*/ 8368439 w 8674011"/>
              <a:gd name="csY33" fmla="*/ 2528310 h 2788754"/>
              <a:gd name="csX34" fmla="*/ 8525936 w 8674011"/>
              <a:gd name="csY34" fmla="*/ 2549892 h 2788754"/>
              <a:gd name="csX35" fmla="*/ 8674011 w 8674011"/>
              <a:gd name="csY35" fmla="*/ 2621562 h 27887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</a:cxnLst>
            <a:rect l="l" t="t" r="r" b="b"/>
            <a:pathLst>
              <a:path w="8674011" h="2788754">
                <a:moveTo>
                  <a:pt x="0" y="0"/>
                </a:moveTo>
                <a:lnTo>
                  <a:pt x="1614580" y="768902"/>
                </a:lnTo>
                <a:lnTo>
                  <a:pt x="3381307" y="1322253"/>
                </a:lnTo>
                <a:lnTo>
                  <a:pt x="3542219" y="1322253"/>
                </a:lnTo>
                <a:lnTo>
                  <a:pt x="3703572" y="1322253"/>
                </a:lnTo>
                <a:lnTo>
                  <a:pt x="3864484" y="1454669"/>
                </a:lnTo>
                <a:lnTo>
                  <a:pt x="4025388" y="1487530"/>
                </a:lnTo>
                <a:lnTo>
                  <a:pt x="4190903" y="1611732"/>
                </a:lnTo>
                <a:lnTo>
                  <a:pt x="4347653" y="1652808"/>
                </a:lnTo>
                <a:lnTo>
                  <a:pt x="4540775" y="1731838"/>
                </a:lnTo>
                <a:lnTo>
                  <a:pt x="4669468" y="1818097"/>
                </a:lnTo>
                <a:lnTo>
                  <a:pt x="4830381" y="1867681"/>
                </a:lnTo>
                <a:lnTo>
                  <a:pt x="4991734" y="1834621"/>
                </a:lnTo>
                <a:lnTo>
                  <a:pt x="5152637" y="1801561"/>
                </a:lnTo>
                <a:lnTo>
                  <a:pt x="5313549" y="1851145"/>
                </a:lnTo>
                <a:lnTo>
                  <a:pt x="5474462" y="1867681"/>
                </a:lnTo>
                <a:lnTo>
                  <a:pt x="5635814" y="1966850"/>
                </a:lnTo>
                <a:lnTo>
                  <a:pt x="5796718" y="2115603"/>
                </a:lnTo>
                <a:lnTo>
                  <a:pt x="5957630" y="2264356"/>
                </a:lnTo>
                <a:lnTo>
                  <a:pt x="6118542" y="2363525"/>
                </a:lnTo>
                <a:lnTo>
                  <a:pt x="6279895" y="2380049"/>
                </a:lnTo>
                <a:lnTo>
                  <a:pt x="6440799" y="2545327"/>
                </a:lnTo>
                <a:lnTo>
                  <a:pt x="6601711" y="2611446"/>
                </a:lnTo>
                <a:lnTo>
                  <a:pt x="6762623" y="2627971"/>
                </a:lnTo>
                <a:lnTo>
                  <a:pt x="6923967" y="2661031"/>
                </a:lnTo>
                <a:lnTo>
                  <a:pt x="7084880" y="2726942"/>
                </a:lnTo>
                <a:lnTo>
                  <a:pt x="7241189" y="2689785"/>
                </a:lnTo>
                <a:lnTo>
                  <a:pt x="7420512" y="2702200"/>
                </a:lnTo>
                <a:lnTo>
                  <a:pt x="7545036" y="2788754"/>
                </a:lnTo>
                <a:lnTo>
                  <a:pt x="7710550" y="2768122"/>
                </a:lnTo>
                <a:lnTo>
                  <a:pt x="7889872" y="2739075"/>
                </a:lnTo>
                <a:lnTo>
                  <a:pt x="8050785" y="2565572"/>
                </a:lnTo>
                <a:lnTo>
                  <a:pt x="8202924" y="2515893"/>
                </a:lnTo>
                <a:lnTo>
                  <a:pt x="8368439" y="2528310"/>
                </a:lnTo>
                <a:lnTo>
                  <a:pt x="8525936" y="2549892"/>
                </a:lnTo>
                <a:cubicBezTo>
                  <a:pt x="8552318" y="2567488"/>
                  <a:pt x="8672887" y="2621179"/>
                  <a:pt x="8674011" y="2621562"/>
                </a:cubicBezTo>
              </a:path>
            </a:pathLst>
          </a:custGeom>
          <a:noFill/>
          <a:ln w="88084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3F94649D-F3D5-9888-2F25-E26C7E463775}"/>
              </a:ext>
            </a:extLst>
          </p:cNvPr>
          <p:cNvSpPr/>
          <p:nvPr/>
        </p:nvSpPr>
        <p:spPr>
          <a:xfrm rot="7599400">
            <a:off x="10750853" y="4389072"/>
            <a:ext cx="357465" cy="343388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9293DC-183E-2C23-38F2-2868E3D1BA37}"/>
              </a:ext>
            </a:extLst>
          </p:cNvPr>
          <p:cNvSpPr txBox="1"/>
          <p:nvPr/>
        </p:nvSpPr>
        <p:spPr>
          <a:xfrm>
            <a:off x="1695230" y="1834810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24% </a:t>
            </a:r>
            <a:r>
              <a:rPr lang="en-SE" sz="4000" dirty="0">
                <a:latin typeface="Rubik Light" pitchFamily="2" charset="-79"/>
                <a:cs typeface="Rubik Light" pitchFamily="2" charset="-79"/>
              </a:rPr>
              <a:t>1970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1BD4D80-7199-8C8A-35A3-8BB62128F4C4}"/>
              </a:ext>
            </a:extLst>
          </p:cNvPr>
          <p:cNvSpPr txBox="1"/>
          <p:nvPr/>
        </p:nvSpPr>
        <p:spPr>
          <a:xfrm>
            <a:off x="9191302" y="4710264"/>
            <a:ext cx="161764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SE" sz="4000" dirty="0">
                <a:latin typeface="Rubik Medium" pitchFamily="2" charset="-79"/>
                <a:cs typeface="Rubik Medium" pitchFamily="2" charset="-79"/>
              </a:rPr>
              <a:t>8.2%</a:t>
            </a:r>
          </a:p>
          <a:p>
            <a:pPr algn="r"/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8C5DED8-A8D4-145B-69B5-A0A759B8C25B}"/>
              </a:ext>
            </a:extLst>
          </p:cNvPr>
          <p:cNvSpPr txBox="1"/>
          <p:nvPr/>
        </p:nvSpPr>
        <p:spPr>
          <a:xfrm>
            <a:off x="2016567" y="4359096"/>
            <a:ext cx="54085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D83B4A"/>
                </a:solidFill>
                <a:effectLst/>
                <a:latin typeface="Rubik Light" pitchFamily="2" charset="-79"/>
                <a:cs typeface="Rubik Light" pitchFamily="2" charset="-79"/>
              </a:rPr>
              <a:t>Fifty years ago, few people could imagine that the world population </a:t>
            </a:r>
            <a:r>
              <a:rPr lang="en-GB" sz="2000" dirty="0">
                <a:solidFill>
                  <a:srgbClr val="D83B4A"/>
                </a:solidFill>
                <a:latin typeface="Rubik Light" pitchFamily="2" charset="-79"/>
                <a:cs typeface="Rubik Light" pitchFamily="2" charset="-79"/>
              </a:rPr>
              <a:t>would increase by </a:t>
            </a:r>
            <a:r>
              <a:rPr lang="en-GB" sz="2000" dirty="0">
                <a:solidFill>
                  <a:srgbClr val="D83B4A"/>
                </a:solidFill>
                <a:effectLst/>
                <a:latin typeface="Rubik Light" pitchFamily="2" charset="-79"/>
                <a:cs typeface="Rubik Light" pitchFamily="2" charset="-79"/>
              </a:rPr>
              <a:t>four billion, while the share </a:t>
            </a:r>
            <a:r>
              <a:rPr lang="en-GB" sz="2000" dirty="0">
                <a:solidFill>
                  <a:srgbClr val="D83B4A"/>
                </a:solidFill>
                <a:latin typeface="Rubik Light" pitchFamily="2" charset="-79"/>
                <a:cs typeface="Rubik Light" pitchFamily="2" charset="-79"/>
              </a:rPr>
              <a:t>hungry people would decrease </a:t>
            </a:r>
            <a:r>
              <a:rPr lang="en-GB" sz="2000" dirty="0">
                <a:solidFill>
                  <a:srgbClr val="D83B4A"/>
                </a:solidFill>
                <a:effectLst/>
                <a:latin typeface="Rubik Light" pitchFamily="2" charset="-79"/>
                <a:cs typeface="Rubik Light" pitchFamily="2" charset="-79"/>
              </a:rPr>
              <a:t>like this!</a:t>
            </a:r>
            <a:endParaRPr lang="en-SE" sz="2000" dirty="0">
              <a:solidFill>
                <a:srgbClr val="D83B4A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EC6DAE0-2CF8-D059-F519-17F0B24EB619}"/>
              </a:ext>
            </a:extLst>
          </p:cNvPr>
          <p:cNvSpPr txBox="1"/>
          <p:nvPr/>
        </p:nvSpPr>
        <p:spPr>
          <a:xfrm>
            <a:off x="4677103" y="1020956"/>
            <a:ext cx="58797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5400" dirty="0">
                <a:latin typeface="Rubik Light" pitchFamily="2" charset="-79"/>
                <a:cs typeface="Rubik Light" pitchFamily="2" charset="-79"/>
              </a:rPr>
              <a:t>Far </a:t>
            </a:r>
            <a:r>
              <a:rPr lang="sv-SE" sz="5400" dirty="0" err="1">
                <a:latin typeface="Rubik Light" pitchFamily="2" charset="-79"/>
                <a:cs typeface="Rubik Light" pitchFamily="2" charset="-79"/>
              </a:rPr>
              <a:t>fewer</a:t>
            </a:r>
            <a:endParaRPr lang="sv-SE" sz="5400" dirty="0">
              <a:latin typeface="Rubik Light" pitchFamily="2" charset="-79"/>
              <a:cs typeface="Rubik Light" pitchFamily="2" charset="-79"/>
            </a:endParaRPr>
          </a:p>
          <a:p>
            <a:pPr algn="r"/>
            <a:r>
              <a:rPr lang="sv-SE" sz="5400" dirty="0" err="1">
                <a:latin typeface="Rubik Light" pitchFamily="2" charset="-79"/>
                <a:cs typeface="Rubik Light" pitchFamily="2" charset="-79"/>
              </a:rPr>
              <a:t>hungry</a:t>
            </a:r>
            <a:endParaRPr lang="sv-SE" sz="5400" dirty="0">
              <a:latin typeface="Rubik Light" pitchFamily="2" charset="-79"/>
              <a:cs typeface="Rubik Light" pitchFamily="2" charset="-79"/>
            </a:endParaRPr>
          </a:p>
          <a:p>
            <a:pPr algn="r"/>
            <a:r>
              <a:rPr lang="sv-SE" sz="5400" dirty="0" err="1">
                <a:latin typeface="Rubik Light" pitchFamily="2" charset="-79"/>
                <a:cs typeface="Rubik Light" pitchFamily="2" charset="-79"/>
              </a:rPr>
              <a:t>people</a:t>
            </a:r>
            <a:r>
              <a:rPr lang="sv-SE" sz="5400" dirty="0">
                <a:latin typeface="Rubik Light" pitchFamily="2" charset="-79"/>
                <a:cs typeface="Rubik Light" pitchFamily="2" charset="-79"/>
              </a:rPr>
              <a:t>!</a:t>
            </a:r>
            <a:endParaRPr lang="en-SE" sz="3200" dirty="0"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4C5C8FC-B2F8-384D-AED5-B08734764515}"/>
              </a:ext>
            </a:extLst>
          </p:cNvPr>
          <p:cNvSpPr txBox="1"/>
          <p:nvPr/>
        </p:nvSpPr>
        <p:spPr>
          <a:xfrm>
            <a:off x="9677770" y="6065502"/>
            <a:ext cx="95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spc="0" baseline="0" dirty="0">
                <a:ln/>
                <a:solidFill>
                  <a:srgbClr val="262626"/>
                </a:solidFill>
                <a:latin typeface="Rubik Light"/>
                <a:cs typeface="Rubik Light"/>
                <a:sym typeface="Rubik Light"/>
                <a:rtl val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033279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24678</TotalTime>
  <Words>266</Words>
  <Application>Microsoft Macintosh PowerPoint</Application>
  <PresentationFormat>Widescreen</PresentationFormat>
  <Paragraphs>50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Rubik</vt:lpstr>
      <vt:lpstr>Rubik Light</vt:lpstr>
      <vt:lpstr>Rubik Medium</vt:lpstr>
      <vt:lpstr>Rubik-Light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 Rosling</dc:creator>
  <cp:lastModifiedBy>Ola Rosling</cp:lastModifiedBy>
  <cp:revision>422</cp:revision>
  <dcterms:created xsi:type="dcterms:W3CDTF">2023-10-20T15:08:01Z</dcterms:created>
  <dcterms:modified xsi:type="dcterms:W3CDTF">2025-12-10T23:44:32Z</dcterms:modified>
</cp:coreProperties>
</file>